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познаёт мир природы: ключевые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Исследуем, как мы узнаём природу через чувства, науку и технологии.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объясняли природу мифами, затем перешли к наблюдениям и логическим выводам, заложив фундамент современной науки.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познания природы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органов чувств в изучении природы
</a:t>
            </a:r>
            <a:endParaRPr lang="en-US" sz="3191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— окно в мир цвета и формы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помогают распознавать форму, цвет и движение объектов. Например, наблюдение за облаками раскрывает изменения погоды и времени суток.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и мир звуков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воспринимают звуки — пение птиц, шум ветра. Различение мелодий помогает оценивать состояние окружающей среды.
</a:t>
            </a:r>
            <a:endParaRPr lang="en-US" sz="1354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и вкус для познания окружающего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Нюх различает запахи цветов и трав, а вкус — качество плодов. Эти органы чувств поддерживают связь с природой в повседневной жизни.
</a:t>
            </a:r>
            <a:endParaRPr lang="en-US" sz="127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наблюдения в изучении природы
</a:t>
            </a:r>
            <a:endParaRPr lang="en-US" sz="3059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— это первый шаг к пониманию природы, позволяющий фиксировать факты без вмешательства.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наблюдения выявляют закономерности, например, смену времён года и циклы жизни растений.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замеченных фактов рождаются вопросы и гипотезы, ведущие к более глубоким исследованиям.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как инструмент изучения природы
</a:t>
            </a:r>
            <a:endParaRPr lang="en-US" sz="2784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кристаллов соли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создают условия для роста кристаллов, наблюдая форму и скорость образования. Такой опыт демонстрирует закономерности роста веществ.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прорастания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Проверяя влияние света и воды, дети выясняют, как факторы среды влияют на рост растений, учатся выявлять причины и следствия.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разных методов познания у подростков
</a:t>
            </a:r>
            <a:endParaRPr lang="en-US" sz="293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школьников предпочитают практические способы изучения — наблюдение и эксперименты.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эксперимент остаются основными методами получения природных знаний в школьной 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ФИОИ, 2023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Формулирование вопросов стимулирует мышление и научный интерес. Например, дети часто спрашивают, почему идёт дождь и как растут растения.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вопросов в познании природы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Любознательность ведёт к расширению знаний и открытию новых фактов о природе, способствуя научному прогрессу.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Эмпирические знания постепенно превращаются в научные теории, расширяя наше понимание природы.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науки и повседневного опыта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открытия основаны на наблюдении привычных явлений, как заметки Галилея о маятнике.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опыты с водой, растениями помогают понять физические и биологические процессы вокруг.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научное знание о природе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 как голос богов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древности грозу объясняли божественным гневом. Наука же раскрыла причины — электрические разряды между облаками.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— мост в другой мир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объясняли радугу мистическими связями. Современная физика показывает, что это свет, преломлённый каплями дождя.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680009"/>
            <a:ext cx="4759500" cy="207878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познания: наблюдение и эксперимент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и общие черты наблюдения и эксперимента, показывая их важность в науке.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метода взаимодополняют друг друга и необходимы для полного понимания природы.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и естествознания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учёных в расширении знаний о природе
</a:t>
            </a:r>
            <a:endParaRPr lang="en-US" sz="2922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 — Николай Коперник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Коперник предложил гелиоцентрическую модель, доказав, что Земля вращается вокруг Солнца, изменив представления о Вселенной и основании астрономии.
</a:t>
            </a:r>
            <a:endParaRPr lang="en-US" sz="1140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Чарльз Дарвин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сформулировал теорию эволюции через естественный отбор, объяснив происхождение и разнообразие видов на Земле.
</a:t>
            </a:r>
            <a:endParaRPr lang="en-US" sz="1232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Владимир Вернадский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Вернадский разработал концепцию биосферы, подчеркнув важность живого вещества в геохимических процессах планеты.
</a:t>
            </a:r>
            <a:endParaRPr lang="en-US" sz="1232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структура клетки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и изучение структуры клетки способствовало пониманию основ жизни и развитию биологических наук. Вклад учёных кардинально изменил мировоззрение общества.
</a:t>
            </a:r>
            <a:endParaRPr lang="en-US" sz="10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Технологии: ускорители познания природы
</a:t>
            </a:r>
            <a:endParaRPr lang="en-US" sz="3081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и клеточное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микроскопа позволило впервые увидеть клетки живых организмов, что стало ключевым шагом в развитии биологии. Учёные смогли изучать микромир, ранее недоступный глазу.
</a:t>
            </a:r>
            <a:endParaRPr lang="en-US" sz="104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и космос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дали возможность наблюдать планеты, звёзды и другие объекты космоса. Это расширило знания о Вселенной и законах её движения, вдохновляя новые открытия.
</a:t>
            </a:r>
            <a:endParaRPr lang="en-US" sz="1177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технологии в науке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биологических систем и анализ больших данных помогают ускорять исследования. Компьютеры стали важным инструментом для открытия геномов и изучения сложных природных процессов.
</a:t>
            </a:r>
            <a:endParaRPr lang="en-US" sz="104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живых организмов: наблюдение и классификация
</a:t>
            </a:r>
            <a:endParaRPr lang="en-US" sz="2563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внимательно изучают внешний вид, строение и поведение организмов — листьев, цветов, их среду обитания, чтобы выявить отличия и сходства между видами.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создал унифицированную систему классификации, которая помогает систематизировать виды и облегчает их изучение и сравнение в биологии.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позволяет не только распознавать новые виды, но и понимать их экологическую роль, взаимодействия и значение в экосистемах.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Подходы к систематизации постоянно развиваются с открытием новых методов, включая молекулярную биологию, что углубляет знания о живой природе.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природных явлений через модели
</a:t>
            </a:r>
            <a:endParaRPr lang="en-US" sz="3022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Макеты круговорота воды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Макеты позволяют наглядно показать движение воды между океанами, атмосферой и сушей. Они помогают понять процессы испарения, конденсации и осадков в цикле природы.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и физические модели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Анимации структуры клетки или движения планет делают сложные явления доступными для изучения. В школе широко применяют модели для визуализации и лучшего усвоения материала.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познавательных кружков у школьников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предпочитают занятия, которые помогают понять живую природу и химические процессы, что отражается в популярности биологических и химических кружков.
</a:t>
            </a:r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биология занимает лидирующую позицию в дополнительном образовании среди подростков, стимулируя интерес к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Социологические опросы среди российских школьников, 2022
</a:t>
            </a:r>
            <a:endParaRPr lang="en-US" sz="159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и готовность проверить идеи на практике развивают у школьников навыки научного подхода и понимания процессов познания.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вопросов и гипотез в науке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формируют основу познания, вызывая необходимость поиска объяснений и стимулируя развитие нового знания через исследование.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— это временное предположение, которое ученые проверяют с помощью экспериментов для подтверждения или опровержения.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7394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6731" y="4186700"/>
            <a:ext cx="3771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41781" y="4186700"/>
            <a:ext cx="439950" cy="502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природы народами мира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Индейские народы наблюдали за природой и предсказывали погоду, используя свои традиции и знаки природы для выживания и сельского хозяйства.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приметы индейцев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веками наблюдали за поведением животных и растениями, формируя мудрость и рекомендации для земледелия и медицины.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наблюдения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мудрости России отражена связь урожая с погодой, что формировало практические знания и опыт поколений.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пословицы о природе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687008"/>
            <a:ext cx="4759500" cy="20647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познания: открытия и изобретения
</a:t>
            </a:r>
            <a:endParaRPr lang="en-US" sz="2853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открытия, которые изменили повседневную жизнь и понимание природы человеком.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открытия оказали фундаментальное влияние на цивилизацию, способствуя технологическому и медицинскому прогрессу.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Справочники по науке, 2023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познания природы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в сельском хозяйстве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сортов растений с помощью генной инженерии помогает повысить устойчивость к болезням и увеличить урожайность, обеспечивая продовольственную безопасность.
</a:t>
            </a:r>
            <a:endParaRPr lang="en-US" sz="1068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в науке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используется для моделирования сложных биологических процессов и анализа больших данных, что ускоряет исследования и способствует новым открытиям.
</a:t>
            </a:r>
            <a:endParaRPr lang="en-US" sz="1150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исследования и поиск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спутников и миссий к другим планетам расширяет наши знания о Вселенной и возможности обнаружения жизни вне Земли, открывая новые горизонты.
</a:t>
            </a:r>
            <a:endParaRPr lang="en-US" sz="11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познания природы для будущего человечества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природы способствует развитию науки, охране окружающей среды и формированию ответственного отношения к миру, в чём ключевая роль принадлежит молодым поколениям.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2026-05-08T09:29:03Z</dcterms:created>
  <dcterms:modified xsi:type="dcterms:W3CDTF">2026-05-08T09:29:03Z</dcterms:modified>
</cp:coreProperties>
</file>