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угрозе взрыва на уроках ОБЗР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опаснее тревоги: знай алгоритм, сообщай взрослым и действуй только по указаниям.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вы уже часто бываете в городе, школе и общественных местах без постоянного сопровождения. Поэтому важно быстро распознать угрозу, спокойно сообщить взрослым и не допустить ошибок, которые могут создать опасность для всех.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восьмикласснику важно знать этот порядок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Бесхозные сумки, коробки, пакеты и рюкзаки вызывают подозрение, если рядом нет владельца, а место выглядит необычно или предмет стоит там, где его не должно быть.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Оставленные вещи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Провода, элементы питания, ленты, отверстия, мигающие индикаторы или звуки могут указывать на опасность. Любой такой предмет нужно считать потенциально опасным до проверки специалистами.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внутри предмета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запах, следы вскрытия, повреждённая упаковка или следы перемещения предмета тоже требуют внимания. Даже если тревога окажется ложной, проверка обязательна.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изменения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звонок, записка, сообщение в мессенджере или устное предупреждение о взрыве нельзя игнорировать. Информацию сразу передают взрослым, не пытаясь проверить её самостоятельно.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сообщение об угрозе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угрозой взрыва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немедленно сообщите учителю, охраннику или классному руководителю. Назовите точное место, время и всё, что заметили: размер, цвет, провода, звуки, запах или людей рядом.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отойдите на безопасное расстояние и не возвращайтесь к предмету. Если угроза пришла по телефону или в интернете, сохраните номер, текст, время и снимок экрана.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обнаружении подозрительного предмета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школьника при угрозе взрыва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школьной безопасности и указаниям взрослых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кричать, шутить, бегать вокруг находки или собирать толпу. Из-за этого люди начинают паниковать, а место становится труднее контролировать и осматривать.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трогать, переносить, вскрывать, встряхивать или фотографировать предмет с близкого расстояния. Любое такое действие повышает риск травмы и мешает проверке специалистов.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в опасную зону за рюкзаком, телефоном или курткой. Личные вещи не важнее безопасности, а лишний заход может привести к травмам и давке.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пользоваться рядом предметом связи без необходимости, если это мешает работе взрослых. Звонки, вспышки и суета отвлекают от оценки ситуации и передачи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категорически нельзя делать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безопасности при угрозе взрыва
</a:t>
            </a:r>
            <a:endParaRPr lang="en-US" sz="97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людей остаётся рядом с опасным местом, тем проще взрослым и спасателям контролировать ситуацию и организовать выход.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удаление от источника угрозы заметно безопаснее: оно снижает панику, ускоряет эвакуацию и уменьшает число ошибок.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спокойные действия снижают риск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дежурный администратор или охрана быстро оценивают обстановку, передают сведения руководству и вызывают экстренные службы по номеру 112.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взрослые организуют эвакуацию или ограничивают доступ к опасной зоне, чтобы никто случайно не оказался рядом с предметом или местом происшествия.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помогают детям с ограниченной подвижностью, контролируют выход из кабинетов и следят, чтобы никто не вернулся в здание без разрешения.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в школьной ситуации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помогают сохранить порядок, а какие создают дополнительную опасность для людей рядом.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уменьшают хаос и ускоряют реакцию, а опасные — повышают риск травм и мешают проверке территории.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при угрозе взрыва в школе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действия при угрозе взрыва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выход из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выходит по заранее известному маршруту спокойно и без толкотни. Двери и окна закрывают только по команде взрослых, чтобы не мешать эвакуации и проверке помещений.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ожидание дальнейших указаний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все собираются в назначенном месте, где проводится перекличка. Уходить из группы нельзя: важно дождаться официальной команды и не возвращаться в здание самостоятельно.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эвакуация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заметили подозрительный предмет в автобусе, метро, магазине или на остановке, сразу отойдите от него и сообщите ближайшему взрослому, сотруднику охраны, водителю или кассиру.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не пытайтесь самостоятельно выходить из салона или открывать двери без команды: действуйте только по указанию водителя, персонала или сотрудников экстренных служб.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не подходите к бесхозной сумке, коробке, рюкзаку или свёртку, даже если он выглядит безобидно: расстояние снижает риск ошибки и травмы.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собирайте вокруг предмета друзей и не обсуждайте его вслух рядом с ним. Лучше сразу передать информацию взрослым и отойти туда, где безопасно.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транспорте, магазине и на улице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условное распределение для наглядности, 2025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канала, важнее всего быстро передать сведения взрослым и не проверять сообщение самостоятельно.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информация приходит по телефону и через мессенджеры, но все каналы требуют одинаково быстрой и спокойной реакции.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каналы поступления сообщения об угрозе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Сообщая о подозрительном предмете, назовите точное место, время обнаружения и его внешний вид: размер, цвет, форму, наличие проводов, индикаторов, запаха или звука.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звонок поступил по телефону, запомните по возможности голос, фразы, длительность разговора и посторонние звуки. Эти детали могут помочь взрослым и специалистам.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сообщении в интернете не удаляйте переписку: сохраните номер отправителя, текст, дату, время и сделайте скриншот, чтобы передать информацию без искажений.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важно запомнить и передать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после эвакуации и выхода из опасной зоны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организованного выхода из здания школы или другой опасной зоны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лишняя остановка за рюкзаком, курткой или телефоном отнимает драгоценные секунды, мешает движению класса и создаёт затор у выхода. Главный приоритет — быстро покинуть опасную зону.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Возвращаться за вещами можно только если это разрешил взрослый, и только когда обстановка уже безопасна. В экстренной ситуации имущество не важнее жизни, здоровья и спокойного выхода всех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 время эвакуации нельзя брать лишние вещи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оценочная шкала важности ошибок, 2025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неверная реакция может усложнить работу взрослых и увеличить время безопасного выхода из зоны риска.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паника, попытка открыть предмет и возврат в здание: они сильнее всего тормозят эвакуацию и повышают риск травм.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и их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тревоги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заранее узнаёт план эвакуации, запасные выходы и место сбора, поэтому в реальной ситуации не тратит время на поиск нужного маршрута.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тренировки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учит быстро строиться, слушать команды и двигаться спокойно вместе с классом, без толкотни и лишних разговоров.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отработки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действия уже привычны, школьник увереннее реагирует на настоящую тревогу и меньше рискует растеряться или сделать ошибку.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тренировка действий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938585"/>
            <a:ext cx="4063200" cy="16133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ОБЗР, 2025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памятка: что сохранить, кому передать и чего не делать при электронном сообщении об угрозе.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сообщение нужно быстро сохранить и передать взрослым: это помогает зафиксировать детали и не потерять важную информацию.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сообщениям об угрозе в телефоне и интернете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распускайте слухи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пересказывайте неподтверждённые версии и не публикуйте домыслы в социальных сетях. Лучше дождаться официального сообщения от школы или экстренных служб.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близким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скажите родителям, где вы находитесь и что ситуация под контролем взрослых. Это снижает тревогу и помогает организовать встречу при необходимости.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Обратитесь за поддержкой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страх, напряжение или проблемы со сном не проходят, поговорите со школьным психологом или другим специалистом. Поддержка помогает восстановить спокойствие.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после завершения 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взрыва спасают простые действия: заметить опасность, сразу сообщить взрослым и спокойно выполнить указания. Эти правила помогают защитить себя и окружающих.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Угрозу важно заметить, передать и выполнить команду без паники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2026-05-21T01:39:50Z</dcterms:created>
  <dcterms:modified xsi:type="dcterms:W3CDTF">2026-05-21T01:39:50Z</dcterms:modified>
</cp:coreProperties>
</file>