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— часть культуры общества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и сохраняет память народа.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учёба нужна культуре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живёт в сказках, песнях, книгах и ремёслах. Образование передаёт этот богатый опыт детям, помогает узнавать новое и соединяет семейные традиции с современными знаниями.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культуры общества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людям понимать друг друга, читать книги, рассказывать истории и сохранять пословицы. Через него передаются мысли, чувства и память целого народа.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танцы и праздники делают жизнь ярче. Они напоминают о прошлом, объединяют семьи и помогают людям радоваться вместе.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собирают опыт многих поколений. В них живут сказки, открытия, правила и удивительные истории, которые можно перечитывать снова и снова.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учит быть вежливым, честным и добрым. Когда люди уважают друг друга, в обществе легче дружить, работать и решать трудные дела.
</a:t>
            </a:r>
            <a:endParaRPr lang="en-US" sz="9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школа каждому ребёнку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читать, писать и считать, а ещё ясно выражать свои мысли. Это как волшебный ключик: с ним открываются книги, задания и новые знания.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тренируют память, внимание и любознательность. Они задают вопросы, ищут ответы и постепенно понимают, как устроены природа, история и искусство.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учат работать вместе: договариваться, слушать товарищей и помогать им. Так ребёнок чувствует себя частью большого и дружного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учебники и библиотеки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 — много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умеет хранить мысли очень долго, даже когда рассказчик уже далеко. Её можно открыть через год или через сто лет и снова узнать то же самое. Поэтому книги берегут, как маленькие сундуки с памятью.
</a:t>
            </a:r>
            <a:endParaRPr lang="en-US" sz="95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ведёт за руку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помогает учиться по понятному порядку: сначала одно, потом другое. Он не торопится и не пугает, а спокойно объясняет новые темы. Так ребёнку легче идти от первого правила к большому знанию.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— дом для книг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живут книги на любой вкус: про природу, сказки, истории и открытия. Там тихо, как в мышиной норке, но очень интересно. Каждый читатель может найти свою книжную сокровищницу.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переходят в культуру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получает опыт от семьи, школы и окружающего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общий дом культуры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объединяет людей одного народа, как крепкая дружная команда. С его помощью мы говорим, читаем, пишем и понимаем, что хочет сказать другой человек.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учатся произносить слова правильно, слушать внимательно и писать без ошибок. Это помогает не только на уроках, но и в обычной жизни — дома, на улице и в гостях.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живут пословицы, стихи, песни и сказки. Если язык беречь, культура не теряет память, а остаётся тёплой и живой, как любимая книжка.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превращает мысли в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помогает человеку научиться наблюдать, размышлять и красиво рассказывать. Так появляются книги, которые читают дети и взрослые. Александр Пушкин показал, как слово может быть простым, звучным и очень сильным.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картины рождаются из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и музыкант много учатся: замечают цвета, звуки, настроение и форму. Благодаря этому появляются картины и мелодии, которые радуют людей долго. Пётр Чайковский создал музыку, которую узнают и любят до сих пор.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открывает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изучает природу, задаёт вопросы и проверяет ответы. Михаил Ломоносов стал примером человека, который соединил знания, труд и любознательность. Его работа помогла науке и культуре стать богаче.
</a:t>
            </a:r>
            <a:endParaRPr lang="en-US" sz="81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художники и учёные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5039" y="2184339"/>
            <a:ext cx="504816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уважению и дружбе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учатся обсуждать дела спокойно и находить общее решение. Когда каждый умеет слушать, ссор становится меньше, а дружбы — больше.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Приветствовать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«здравствуйте» делает общение тёплым и вежливым. Такое начало дня напоминает всем: рядом люди, к которым стоит относиться доброжелательно.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и поддерживать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товарищу — это не подвиг в плаще, а обычный добрый поступок. Подсказать, поделиться, подождать — и в классе сразу становится уютнее.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честным и ответственным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ответственность помогают доверять человеку. Если ученик выполняет обещания и признаёт ошибки, он становится надёжным другом и хорошим членом коллектива.
</a:t>
            </a:r>
            <a:endParaRPr lang="en-US" sz="9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 школе и дома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узнаёт дома, как здороваться, помогать старшим и праздновать важные дни. Эти первые привычки становятся добрым началом культурной жизни.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школа встречает учеников, и начинается новый учебный год. Этот праздник напоминает: учёба — важное и радостное дело.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школьные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год, Масленица и другие события собирают детей и взрослых вместе. В такие дни традиции становятся понятными и особенно тёплыми.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прошлое и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участвуют в праздниках с интересом и уважением, они лучше понимают свою страну и семью. Традиции помогают поколениям быть вместе.
</a:t>
            </a:r>
            <a:endParaRPr lang="en-US" sz="10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театры как учёба вне класса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старинные предметы, картины и документы. Они помогают понять, как жили люди раньше, и превращают историю из урока в настоящее маленькое путешествие.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концерт учат слышать музыку, замечать костюмы и понимать чувства героев. Так ребёнок узнаёт, что культура живёт не только в учебнике, но и вокруг нас.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культурному человеку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знания, привычки и участие в жизни общества помогают ребёнку вырасти культурным человеком.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учёба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электронные дневники помогают быстро получать задания, проверять оценки и не терять важные сообщения от учителя и школы.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сайты и приложения делают уроки интереснее. Но они работают лучше всего тогда, когда ребёнок думает сам, а не нажимает кнопки наугад.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помогает в творчестве: можно рисовать, собирать презентации, слушать аудиокниги и искать полезные материалы для проектов и сообщений.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и безопасное общение в сети тоже важно. Культура начинается там, где человек уважает других даже через экран.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разных странах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есть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дети учатся в школе, чтобы читать, писать, считать и понимать мир. Формы обучения разные, но цель одна: дать знания и навыки.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знакомятся с историей своей страны, праздниками и обычаями. Так они узнают, чем их культура отличается от других и почему её важно беречь.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языки 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бережёт родной язык. На уроках дети учат слова, правила и выражения, которые помогают хранить память народа и понимать его культуру.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стране образование помогает людям дружить, работать вместе и уважать друг друга. Знания делают мир понятнее, а соседей — ближе.
</a:t>
            </a:r>
            <a:endParaRPr lang="en-US" sz="9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общество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показывает ребёнку первые правила: как здороваться, слушать, помогать и говорить вежливо. Эти простые привычки становятся основой культуры поведения.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мир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общество дают больше возможностей применять эти правила каждый день. Когда дети и взрослые делают добрые дела вместе, жить становится теплее и спокойнее.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учиться только ради оценок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важна, но она не умеет сама решать задачи за ребёнка. Главное — понять правило, запомнить его и уметь использовать потом в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нужна не только для контрольной. Чтение, счёт и наблюдательность помогают покупать, считать время, писать сообщения и не путаться в делах.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учиться ради знаний, человек становится увереннее и добрее к миру. Тогда культура общества растёт не на бумаге, а в настоящих поступках.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 общество без образования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 чему постепенно приводит нехватка знаний, если люди мало учатся и не передают опыт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культурных достижений через учёбу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Космонавтика выросла из долгой учёбы, точных расчётов и смелых мечтаний. Благодаря знаниям человек смог полететь в космос и открыть новые страницы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Медицина, литература и музыка тоже развиваются через труд и образование. Учёные создают лекарства, писатели — книги, а музыканты — произведения, которые радуют людей много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школьник уже сейчас
</a:t>
            </a:r>
            <a:endParaRPr lang="en-US" sz="2745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88" y="2016269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Читать, задавать вопросы и не бояться узнавать новое. Любопытство — это отличный школьный мотор, который почти не ломается.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347817" y="1909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учителя, стараться понимать материал и аккуратно выполнять задания. Так знания становятся полезными, а не просто красивыми строчками в тетради.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515650" y="20291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книги, уважать одноклассников и помогать в общих делах. Маленькая вежливость каждый день делает жизнь вокруг заметно добрее.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683475" y="23118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семейные традиции, спрашивать о прошлом и рассказывать об этом другим. Так ребёнок сам становится хранителем культуры, почти как маленький музейный экскурсовод.
</a:t>
            </a:r>
            <a:endParaRPr lang="en-US" sz="10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культура идут вместе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учит понимать язык, правила, традиции и людей. Культура делает учёбу живой и интересной. Когда человек учится, общество становится богаче, умнее и дружелюбнее.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2026-05-21T09:17:21Z</dcterms:created>
  <dcterms:modified xsi:type="dcterms:W3CDTF">2026-05-21T09:17:21Z</dcterms:modified>
</cp:coreProperties>
</file>