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МАКРОМИР: от планет до галактик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Макромир объединяет небесные объекты огромных масштабов и живёт по единым физическим законам.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макромира (10 класс) астрономия описывает движения небесных тел, астрофизика — их физические свойства, а космология — строение и историю Вселенной. Современные выводы опираются на наблюдения в разных диапазонах, спектры и данные миссий.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естествознание в теме «Макромир»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 (а.е.) удобна внутри Солнечной системы: это среднее расстояние от Земли до Солнца, примерно 149,6 млн км.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Парсек равен 3,26 светового года и часто используют для шкалы «звёзды — галактики». Такие единицы необходимы, потому что километры становятся слишком неудобными.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 показывает, сколько проходит свет за год: около 9,46 трлн км. Так легче сравнивать расстояния между звёздами и объектами вне Солнечной системы.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космических расстояний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0839" y="1394038"/>
            <a:ext cx="404232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макромире масштабы не «растут по линейке»: переход между уровнями происходит скачкообразно, поэтому меняются и единицы измерения, и методы наблюдений.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планет к галактикам — это рост масштабов на многие порядки; поэтому требуются разные шкалы расстояний.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 в макромире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Солнца к планетам и малым телам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Солнечной системе восемь планет обращаются вокруг Солнца. Это центральное светило содержит более 99,8% массы системы, а планеты образуют группы по составу: каменистые и гиганты.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распределения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(Меркурий, Венера, Земля, Марс) — каменистые тела, а внешние (Юпитер, Сатурн, Уран, Нептун) — газовые и ледяные гиганты. Пояс астероидов, пояс Койпера и облако Оорта задают структуру и «пределы» для распределения малых тел.
</a:t>
            </a:r>
            <a:endParaRPr lang="en-US" sz="1367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как ближайшая часть макромира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последовательность эволюции; ключевое соперничество — гравитация и давление излучения.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 развивается звезда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наблюдаемой морфологии (обобщение), без привязки к одной выборке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галактик связана с их историей: сколько газа осталось, как часто происходили слияния и как быстро шло звездообразование.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галактик — это разные «режимы» жизни вещества: от активного формирования звёзд до преобладания старых звёзд.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галактик во Вселенной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738" y="3358642"/>
            <a:ext cx="225675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Млечного Пути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спиральная галактика: у неё есть диск, центральное утолщение и спиральные рукава. В рукавах вещество плотнее, поэтому там заметнее активность звездообразования.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и рукава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Млечного Пути находится сверхмассивная чёрная дыра Стрелец A*. Её масса порядка 4 млн масс Солнца, и она определяет движение вещества в центральной области.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Центр: Стрелец A*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примерно в 27 000 световых лет от центра галактики. Вместе с Млечным Путём она движется в составе Местной группы, включая Андромеду и другие галактики.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Солнечной системы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задаёт её светимость и характерное излучение, а значит — температуру и цвет. Более массивные звёзды живут быстрее: их ядро расходует топливо интенсивнее.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звёзды обычно холоднее и имеют более низкую температуру поверхности, а голубые — значительно горячее. Наблюдая цвета и яркость, астрономы судят о стадии эволюции и возрасте.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Звёзды: масса, температура и срок жизни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астрономии и общепринятой звёздной эволюции (качественная схема)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солнечного типа финал — белый карлик, а для более массивных звёзд после сверхновой возможны нейтронная звезда или чёрная дыра.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 звезды, тем короче её жизненный цикл и тем более энергичным становится «финал» эволюции.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звезды в зависимости от массы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Нейтронная звезда возникает после коллапса ядра массивной звезды. Она быстро «схлопывается», а вещество оказывается настолько плотным, что её масса обычно 1,4–2,3 солнечных при радиусе 10–12 км.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чёрной дыры — горизонт событий — описывает область, пересечение которой необратимо. За ним остаётся лишь внутренняя динамика, а сигналы наружу уже не доходят.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дыра формируется, когда гравитация сжимает вещество до состояния, из которого не способен выйти даже свет. В таком режиме информация о внешнем наблюдении теряется за счёт горизонта.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— «лаборатории» предельной физики: огромные плотности и сильное гравитационное поле проверяют теории о состоянии материи и природе пространства-времени в экстремальных условиях.
</a:t>
            </a:r>
            <a:endParaRPr lang="en-US" sz="1093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 и чёрные дыры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Туманности, звёздные скопления, пульсары, квазары и остатки сверхновых показывают разные этапы жизни звёзд и активность далёких галактик. Каждому типу соответствует своя роль в наблюдаемой картине Вселенной.
</a:t>
            </a:r>
            <a:endParaRPr lang="en-US" sz="935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объектов помогает «собрать» историю: от облаков рождения до финальных остатков и очень активных ядер. По спектрам и излучению астрономы восстанавливают их происхождение.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глубокого космоса и их значение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работают в разных диапазонах: от оптических телескопов до радиотелескопов, а также наблюдений в инфракрасном, ультрафиолетовом и рентгеновском диапазонах. Данные дополняют спектральным анализом и компьютерным моделированием.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позволяет оценивать химический состав, температуру и скорость движения объектов. По эффекту Доплера различают удаление и приближение, а космические телескопы дают более точные измерения, поскольку не искажаются атмосферой.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астрономы изучают макромир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NASA/ESA и учебные обзоры по спектральным диапазонам (без единой численной шкалы; шкала в диаграмме условная)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выглядит по-разному: холодный газ заметнее в радиодиапазоне, а горячие области — в ультрафиолете и рентгене.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Комбинируя данные всех диапазонов, астрономы получают целостную «карту» процессов: от формирования звёзд до активности сверхкомпактных объектов.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 в астрономии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13,8 млрд лет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эту величину приходится возраст наблюдаемой Вселенной с момента Большого взрыва.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оценки по данным наблюдений (например, миссии NASA/ESA)
</a:t>
            </a:r>
            <a:endParaRPr lang="en-US" sz="95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наблюдаемой Вселенной оценивают примерно в 13,8 млрд лет. Он согласуется с красным смещением спектров далёких галактик и законом Хаббла.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ключевых этапов формирования структуры Вселенной по современным космологическим сценариям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Большого взрыва к космической паутине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оценки по наблюдениям крупномасштабной структуры и реликтового излучения (значения порядка 68/27/5).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показывают, что наблюдаемая нами материя — лишь малая часть космического баланса. Тёмная компонента влияет на эволюцию через гравитацию, а тёмная энергия — через ускорение расширения.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тёмной энергии объясняет ускорение расширения, а тёмная материя — несоответствие наблюдаемых скоростей движению галактик. Обычное вещество формирует звёзды и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Вселенная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масштабы меняют наше восприятие времени и расстояний: привычные единицы становятся слишком малы. На этом фоне Земля кажется не центром, а участником огромной динамичной системы.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Макромир и место человека во Вселенной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знаем тысячи экзопланет, и часть из них находится в потенциально обитаемых зонах своих звёзд. Это расширяет рамки поиска жизни и делает вопрос «одиночества» Вселенной предметом проверки.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макромира развивает научное мышление: нужно учиться строить выводы по данным, работать с неопределённостями и сопоставлять наблюдения с моделями. Так формируется культура критического анализа.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конечном счёте, человек оказывается связан с теми же законами природы, которые управляют звёздами и галактиками. Макромир помогает понять, что наше мышление встроено в общую физическую закономерность.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макромира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дальше, значит видеть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телескопы повышают точность измерений далёких галактик и экзопланет. Увеличение разрешения и чувствительности помогает различать слабые детали, которые раньше терялись в шуме наблюдений.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лаборатории без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обсерватории изучают реликтовое излучение, регистрируют гравитационные волны и анализируют атмосферы экзопланет. Отсутствие искажений атмосферы делает данные более надёжными и пригодными для тонких выводов.
</a:t>
            </a:r>
            <a:endParaRPr lang="en-US" sz="90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космоса из больших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астрономия постепенно переходит от одиночных наблюдений к реконструкции прошлого Вселенной. Астрофизика всё чаще использует большие массивы данных, чтобы уточнять эволюцию структур и проверять гипотезы.
</a:t>
            </a:r>
            <a:endParaRPr lang="en-US" sz="9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Макромир: единые законы на огромных масштабах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Макромир — иерархическая система объектов, где гравитация, излучение и время связывают планеты, звёзды, галактики и скопления. Астрономия и космология раскрывают прошлое и возможные сценарии будущего Вселенной.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2026-05-12T09:17:20Z</dcterms:created>
  <dcterms:modified xsi:type="dcterms:W3CDTF">2026-05-12T09:17:20Z</dcterms:modified>
</cp:coreProperties>
</file>