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о возникновении жизни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ищет происхождение жизни через химию, геологию и астробиологию.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— одна из самых древних научных загадок. Сегодня её изучают не только как историческую проблему, но и как задачу о том, какие химические и природные условия способны породить живые системы.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вопрос до сих пор важен?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опровержение самозарождения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Луи Пастера показали, что сложные организмы не возникают самопроизвольно в обычных условиях. После этого поиск объяснения сместился к естественным химическим механизмам.
</a:t>
            </a:r>
            <a:endParaRPr lang="en-US" sz="1285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века: проверяемые гипотезы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исследования, особенно работы Миллера и Юри, перевели обсуждение происхождения жизни из области философии в сферу лабораторных проверок.
</a:t>
            </a:r>
            <a:endParaRPr lang="en-US" sz="1315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идеи химической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Опарин и Дж. Б. С. Холдейн предположили, что на ранней Земле могли накапливаться простые органические вещества, из которых постепенно формировались более сложные структуры.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научные взгляды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Миллер собрал установку, где смесь простых газов постоянно проходила через нагрев и электрические разряды. Через несколько дней в растворе появились органические соединения. Самым впечатляющим результатом стали аминокислоты — молекулы, из которых затем строятся белки. Это стало наглядной моделью ранней химической среды Земли и показало, что органика может возникать без участия живых организмов.
</a:t>
            </a:r>
            <a:endParaRPr lang="en-US" sz="68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разряды в стеклянной установке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лабораторной схеме всё выглядело как замкнутый цикл: испарение, охлаждение, конденсация и повторное прохождение смеси. В таких условиях образуются не только аминокислоты, но и другие простые органические вещества. Эксперимент убедительно показал, что «кирпичики жизни» возможны в абиотической среде, если есть энергия и исходные газы, подобные ранней Земле.
</a:t>
            </a:r>
            <a:endParaRPr lang="en-US" sz="741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колбы — к молекулам жизни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лаборатория приблизила раннюю Землю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рассматривает жизнь как результат длительной химической эволюции: простые соединения постепенно усложнялись, накапливались в подходящей среде и в итоге дали самовоспроизводящиеся системы и первые протоклетки.
</a:t>
            </a:r>
            <a:endParaRPr lang="en-US" sz="1266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дают среду с теплом, минералами и химическими градиентами. Такие условия могли поддерживать синтез органики на глубине и собирать её в устойчивые системы локально.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переносит вопрос за пределы Земли: органические молекулы, а иногда и микробы, могли быть доставлены метеоритами, кометами или космической пылью, а затем стать частью ранней химической среды планеты.
</a:t>
            </a:r>
            <a:endParaRPr lang="en-US" sz="1396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ведущие гипотезы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необходима как среда, в которой вещества могут взаимодействовать и переноситься. Для синтеза жизни нужны элементы CHNOPS, без которых не формируются основные биомолекулы устойчиво.
</a:t>
            </a:r>
            <a:endParaRPr lang="en-US" sz="103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элементы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поддерживают УФ-излучение, молнии, радиоактивный распад и геотермальное тепло. Минеральные поверхности помогают концентрировать молекулы и ускоряют катализ, повышая вероятность сборки сложных соединений в природных ловушках.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катализ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условия возникновения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модели Опарина — Холдейна и лабораторных исследованиях химической эволюции.
</a:t>
            </a:r>
            <a:endParaRPr lang="en-US" sz="1293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химии к первым клеточным системам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одновременно хранит информацию и ускоряет реакции благодаря рибозимной активности. Это делает её удобным кандидатом на роль первой наследственной молекулы, ещё до появления сложной клеточной организации.
</a:t>
            </a:r>
            <a:endParaRPr lang="en-US" sz="1385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объясняет переход от химии к биологии через автокаталитические цепи. Позже на этой основе могли появиться ДНК как архив информации и белки как более точные катализаторы.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молекулы РНК могли копировать себя с ошибками, возникала наследственная изменчивость. Такой механизм открывал путь к отбору более устойчивых и эффективных молекулярных систем в популяциях уже на раннем этапе.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РНК?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 Мерчисон, упавший в Австралии в 1969 году, стал важным источником сведений о внеземной органике. В его составе обнаружили более 70 аминокислот, а также другие органические соединения. Это показало, что сложные молекулы могут формироваться вне Земли и сохраняться при падении на планету длительное время почти без разрушения.
</a:t>
            </a:r>
            <a:endParaRPr lang="en-US" sz="86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 Мерчисон: внеземная органика в камне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комет и космической пыли выявили сахара и простейшие нуклеобазы — компоненты, близкие к «сырью» для будущих биополимеров. Такие находки усиливают идею, что ранняя Земля получала органические вещества извне. Космос мог не создавать жизнь напрямую, а поставлять её химические заготовки, которые легко включались в дальнейшие реакции.
</a:t>
            </a:r>
            <a:endParaRPr lang="en-US" sz="848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космическая пыль как переносчики молекул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следы органики пришли из космоса?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9830" y="1710453"/>
            <a:ext cx="324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жизнь за пределами Земли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Марсе найдены признаки древних водоёмов и органических соединений. Это делает планету особенно интересной для поиска следов прошлой микробной жизни и оценки её возможной обитаемости.
</a:t>
            </a:r>
            <a:endParaRPr lang="en-US" sz="98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Марс: следы древней воды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потенциальной обитаемости нужны жидкость, источник энергии и элементы CHNOPS. Без этой основы органическая химия не сможет перейти к устойчивым самовоспроизводящимся системам даже в богатой среде.
</a:t>
            </a:r>
            <a:endParaRPr lang="en-US" sz="98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критерии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 и Титан тоже рассматриваются как перспективные миры. На Титане обнаружены сложные органические молекулы, а наличие внутренних резервуаров жидкости делает такие тела важными объектами астробиологии.
</a:t>
            </a:r>
            <a:endParaRPr lang="en-US" sz="98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 и Титан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Подлёдные океаны этих спутников защищены от сурового космического излучения. Вода, тепло и возможные химические градиенты создают среду, где гипотетически могут идти реакции, связанные с жизнью.
</a:t>
            </a:r>
            <a:endParaRPr lang="en-US" sz="1078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Энцелад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Миллера—Юри показал, что при моделировании ранней атмосферы Земли простые неорганические газы могут давать аминокислоты, то есть ключевые строительные блоки белков, без участия живых организмов.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результаты не доказывают появление жизни напрямую, но убедительно показывают: важные органические молекулы способны формироваться абиогенно, тогда как путь к полноценной клетке остаётся нерешённой задачей.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работы Харады и других исследователей продемонстрировали образование нуклеотидов из цианистых соединений в простых химических системах, что укрепило представление о химической предыстории генетического материала.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абиогенеза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опытов Луи Пастера теория самозарождения живых организмов утратила научную поддержку: жизнь не возникает из готовой среды сама по себе, если отсутствует источник уже существующих клеток.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гидротермальных источников связывает абиогенез с подводными вулканическими системами, где минералы, тепло и химические градиенты могли создавать устойчивую среду для синтеза сложных молекул.
</a:t>
            </a:r>
            <a:endParaRPr lang="en-US" sz="1364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переносит вопрос дальше, предполагая доставку органики или микробных форм на Землю метеоритами, кометами и космической пылью, но не объясняет их первоначальное возникновение.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гипотезы происхождения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Глины, пирит и другие минералы работают как естественные поверхности, на которых молекулы концентрируются, удерживаются рядом и легче вступают в реакции, чем в свободной воде.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минеральные поверхности рассматривают не просто как фон, а как активный фактор ранней химической эволюции и возможную основу для сборки первых биополимеров.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матрицы способны повышать скорость полимеризации: они ориентируют мономеры, уменьшают потери веществ и создают микросреду, защищённую от быстрого разрушения органики.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минеральных поверхностей в абиогенезе
</a:t>
            </a:r>
            <a:endParaRPr lang="en-US" sz="26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4631" y="1539483"/>
            <a:ext cx="283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941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источники, поддерживающие химическую эволюцию
</a:t>
            </a:r>
            <a:endParaRPr lang="en-US" sz="2268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могло запускать фотохимические реакции в атмосфере и на поверхности воды, помогая синтезировать простые органические соединения, хотя в избытке оно также разрушает молекулы.
</a:t>
            </a:r>
            <a:endParaRPr lang="en-US" sz="858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Радиоактивное излучение могло поддерживать химические превращения в породах и воде, особенно там, где солнечного света было мало, а источники энергии должны были работать постоянно.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Радиоактивное излучение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 обеспечивала тепло и устойчивые градиенты в глубинах океана, создавая условия для длительного синтеза органики и накопления реакционноспособных веществ вблизи источников.
</a:t>
            </a:r>
            <a:endParaRPr lang="en-US" sz="871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Геотермальное тепло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 давали мощные кратковременные импульсы энергии, которые в лабораторных моделях успешно приводили к образованию аминокислот и других соединений из простых газов ранней атмосферы.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разряды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Жироподобные молекулы способны самопроизвольно собираться в воде в пузырьки, образуя простейшие мембраны, которые отделяют внутреннее пространство от внешней среды и делают систему более устойчивой.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простые пузырьки могут проявлять элементы осмотического равновесия и накапливать органические соединения, поэтому мембрана рассматривается как ключевой шаг к клеточной организации.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позволяет удерживать вещества внутри, создавать различия в концентрациях и постепенно формировать протоклетки, где реакции идут быстрее и более упорядоченно.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клеточных мембран и протоклеток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 бактерии считаются древнейшими доменами, потому что их линии отделились очень рано и уже в архее существовали прокариотические клетки, оставившие след в древних породах.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микрофоссилий и геохимических следов согласуются с тем, что микробная жизнь существовала более 3,5 млрд лет назад, задолго до появления сложных организмов.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различают по строению клеточной стенки, особенностям мембран и путям обмена веществ, что показывает: ранняя жизнь уже была разнообразной, а не единообразной.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домены жизни: археи и бактерии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рибосомальной РНК стал одним из главных инструментов для построения древа жизни, потому что эти последовательности есть у всех клеток и сравнимы между разными группами.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результаты особенно важны потому, что они опираются не на отдельные находки, а на множество генетических признаков, подтверждающих глубокую древность основных линий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геномов выделяет три большие ветви — археи, бактерии и эукариоты, а молекулярные часы указывают на их раннее расхождение примерно 2–3 млрд лет назад.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о ранней эволюции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влияния фотосинтеза на биосферу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3,5–2,4 млрд лет назад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цианобактерий формируется кислородный фотосинтез, который начинает постепенно насыщать окружающую среду кислородом и меняет химический состав древних океанов и атмосферы.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«Кислородная катастрофа»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стало значительно больше, многие анаэробные организмы оказались под давлением, а планета пережила крупнейший биохимический перелом в своей истории.
</a:t>
            </a:r>
            <a:endParaRPr lang="en-US" sz="973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эволюции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кислорода способствовал образованию озонового слоя и открыл путь к дыханию с высокой энергетической отдачей, что стало основой для аэробной жизни.
</a:t>
            </a:r>
            <a:endParaRPr lang="en-US" sz="973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состоит в том, что события, произошедшие более 4 млрд лет назад, почти не оставили прямых следов: древние породы разрушены, а исходные среды недоступны для точного наблюдения.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 астробиологией, синтетической биологией и более точными моделями ранней Земли: они помогают проверять гипотезы в лаборатории и искать жизнь в других мирах.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Открытыми остаются вопросы о том, как возникли РНК и первые системы наследования, а также как из простых молекул могли быстро появиться устойчивые самовоспроизводящиеся комплексы.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Ограничения, нерешённые вопросы и перспективы исследований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жизни: наука, которая соединяет Землю и космос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показывает, что происхождение жизни — результат взаимодействия химии, геологии и космической среды, а дальнейшие открытия помогут точнее понять не только прошлое Земли, но и её место во Вселенной.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2026-05-10T03:15:55Z</dcterms:created>
  <dcterms:modified xsi:type="dcterms:W3CDTF">2026-05-10T03:15:55Z</dcterms:modified>
</cp:coreProperties>
</file>