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курения и алкоголя на здоровье человека
</a:t>
            </a:r>
            <a:endParaRPr lang="en-US" sz="3565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курения и алкоголя вызывает множество серьёзных заболеваний и проблем со здоровьем.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социальные аспекты курения и алкоголя
</a:t>
            </a:r>
            <a:endParaRPr lang="en-US" sz="181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употребление алкоголя имеют глубокие корни в культуре России и мира. Сегодня растёт доступность, а возраст начала вредных привычек снижается. Особенно тревожен рост потребления среди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курения среди разных возрастных групп в России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 табак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20% подростков в возрасте 13-17 лет курят регулярно, что свидетельствует о широкой доступности и влиянии окружения. Эта проблема остаётся актуальной для профилактики среди молодёжи.
</a:t>
            </a:r>
            <a:endParaRPr lang="en-US" sz="124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население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четвёртый взрослый россиянин является курильщиком. Такие показатели ставят Россию в число стран с высоким уровнем курения среди населения в Европе.
</a:t>
            </a:r>
            <a:endParaRPr lang="en-US" sz="127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Европой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курящих подростков и взрослых в России значительно выше среднеевропейских значений, что подчёркивает необходимость усиления мер контроля и профилактики.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курения среди разных возрастных групп в России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начала употребления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первого употребления алкоголя составляет 13-14 лет. Ранний опыт связано с социальной средой и доступностью спиртного для подростков.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потребления и риски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30% подростков употребляют алкоголь регулярно. Россия занимает лидирующие позиции по потреблению алкоголя на душу населения, увеличивается число отравлений среди молодёжи.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потребления алкоголя в России
</a:t>
            </a:r>
            <a:endParaRPr lang="en-US" sz="2387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табачном дыме около 7000 химических веществ, в том числе 69 канцерогенов, таких как бензопирен и метан, вызывающие мутации и рак.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вредные компоненты — никотин, вызывающий привыкание, и угарный газ, снижающий кислородную ёмкость крови и повреждающий ткани.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вещества как аммиак и свинец способствуют раздражению дыхательных путей и накоплению токсинов в организме.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табачного дыма накапливаются в лёгких, повреждают альвеолы и нарушают клеточные процессы, провоцируя хронические болезни.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табачного дыма и его вред
</a:t>
            </a:r>
            <a:endParaRPr lang="en-US" sz="222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токсические компоненты алкогольных напитков
</a:t>
            </a:r>
            <a:endParaRPr lang="en-US" sz="1755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Этиловый спирт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токсин, быстро всасывающийся в кровь и поражающий печень, мозг и кишечник, нарушая клеточный обмен веществ.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Сивушные масла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смеси токсинов, усиливающие отравляющее действие спирта, вызывая тяжелые нарушения в органах и системах.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Ацетальдегид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Вредный продукт распада этанола, повреждающий ткани и вызывающий воспаление, а также способствующий развитию зависимости.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Метанол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опасный спирт, присутствующий в некачественных напитках, может привести к отравлению и серьезным неврологическим проблемам.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функций лёгких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курильщиков объём и эластичность лёгких уменьшаются на 10–20%, что вызывает одышку и снижает физическую выносливость. Механизмы повреждения связаны с воздействием токсинов.
</a:t>
            </a:r>
            <a:endParaRPr lang="en-US" sz="112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заболеваемости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развития хронических заболеваний дыхательных путей и рака лёгких у курящих в 15-20 раз выше, чем у некурящих. Это связано с постоянным воздействием канцерогенов табачного дыма.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курения для дыхательной системы
</a:t>
            </a:r>
            <a:endParaRPr lang="en-US" sz="2529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Этанол разрушает клетки печени, сначала вызывая жировую дистрофию, затем алкогольный гепатит и цирроз, что значительно ухудшает её функцию.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повышает риск рака печени на 20-30%, что связано с постоянным воспалением и повреждением тканей, приводящим к клеточной мутации.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алкоголя на печень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Кардиоваскулярные риски курения и алкоголя
</a:t>
            </a:r>
            <a:endParaRPr lang="en-US" sz="223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удваивает риск инфаркта миокарда и почти вдвое повышает риск инсульта из-за повреждения сосудистой стенки и ухудшения кровотока.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способствует повышению артериального давления и нерегулярному сердечному ритму, что усугубляет состояние сердца и сосудов.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привычки ускоряют атеросклероз, увеличивая вероятность хронических заболеваний и преждевременной смертности.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нервной системе при курении и алкоголе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быстро вызывается зависимость за счёт стимуляции дофаминовых рецепторов, вызывая чувство удовольствия и тягу к повторению.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включают тревожность, повышенную раздражительность и проблемы со сном, что ухудшает качество жизни.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действует как депрессант центральной нервной системы, нарушая память, внимание и координацию движений.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прекращении употребления возникают симптомы отмены, включая раздражительность, бессонницу и депрессивные состояния.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23683"/>
            <a:ext cx="4724400" cy="2030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симптомы быстро проходят, но долгосрочные последствия приводят к серьёзным заболеваниям и ухудшению качества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краткосрочных и долгосрочных последствий курения и употребления алкоголя с акцентом на их влияние на физическое и психическое здоровье.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и долгосрочные эффекты на организм
</a:t>
            </a:r>
            <a:endParaRPr lang="en-US" sz="190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формирования химической зависимости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последовательные этапы развития зависимости на биохимическом уровне.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влияния на подростковый организм
</a:t>
            </a:r>
            <a:endParaRPr lang="en-US" sz="2084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чувствительность и рост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организм ещё формируется, поэтому токсические вещества сильнее повреждают костную ткань и замедляют рост. Зависимость развивается быстрее, что требует особого внимания к профилактике. 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когнитивных и обучающих процессов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 запоминание информации ухудшается, что снижает успеваемость. Подростки чаще испытывают эмоциональные нарушения из-за негативного воздействия веществ на мозг.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внешний вид и самооценку
</a:t>
            </a:r>
            <a:endParaRPr lang="en-US" sz="2644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Курение и алкоголь вызывают тусклость кожи, появление акне и желтизну зубов. Через 1-2 года употребления заметно ухудшается состояние волос и кожи лица.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Ускоряется старение за счёт снижения упругости и тургора кожи, что может негативно сказаться на самооценке и социальной адаптации подростков.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пассивного курения для окружающих
</a:t>
            </a:r>
            <a:endParaRPr lang="en-US" sz="213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риск респираторных заболеваний у детей
</a:t>
            </a:r>
            <a:pPr algn="l" indent="0" marL="0">
              <a:lnSpc>
                <a:spcPct val="90000"/>
              </a:lnSpc>
              <a:buNone/>
            </a:pPr>
            <a:r>
              <a:rPr lang="en-US" sz="3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живущие с курящими взрослыми, чаще страдают от бронхитов и астмы. Пассивное курение нарушает развитие дыхательных путей и ослабляет иммунитет малышей.
</a:t>
            </a:r>
            <a:endParaRPr lang="en-US" sz="104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пассивного курения на беременных женщин
</a:t>
            </a:r>
            <a:pPr algn="l" indent="0" marL="0">
              <a:lnSpc>
                <a:spcPct val="90000"/>
              </a:lnSpc>
              <a:buNone/>
            </a:pPr>
            <a:r>
              <a:rPr lang="en-US" sz="3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Беременные женщины, подвергающиеся вторичному дыму, имеют выше риски преждевременных родов и врождённых дефектов у плода. Это серьёзная угроза здоровью будущего ребёнка.
</a:t>
            </a:r>
            <a:endParaRPr lang="en-US" sz="110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состояния некурящих взрослых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вдыхание табачного дыма повышает вероятность развития хронических болезней дыхательной системы и сердечно-сосудистых заболеваний у некурящих родственников.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пассивного курения для окружающих
</a:t>
            </a:r>
            <a:endParaRPr lang="en-US" sz="213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2021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хронических заболеваний, связанных с вредными привычками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неуклонный рост основных заболеваний, связанных с курением и алкоголем среди молодёжи и взрослых.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указывает на необходимость усиления мер профилактики для снижения заболеваемости и улучшения здоровья населения.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испытывают давление сверстников как главный фактор начала курения или употребления алкоголя.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ВЦИОМ, 2023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подростков давление окружения выступает основной причиной формирования вредных привычек, оказывая серьёзное влияние на выбор поведения.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в школах успешно снижают старт употребления табака и алкоголя на 20%. Вовлечение семей и социальная поддержка играют ключевую роль в эффективности.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альтернативных увлечений, таких как спорт и творчество, помогает подросткам избежать влияния пагубных привычек, формируя позитивное окружение и здоровый образ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программы для подростков
</a:t>
            </a:r>
            <a:endParaRPr lang="en-US" sz="2188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опыт: меры борьбы с курением и алкоголем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2003 - Введение возрастных ограничений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США введены запреты на продажу табака и алкоголя лицам младше 18 лет, существенно снизив доступность среди подростков.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2010 - Усиление рекламных ограничений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Австралия ограничивают рекламу табачных изделий и алкоголя, снижая их привлекательность в глазах молодёжи.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2015 - Внедрение предупреждающих надписей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вводят яркие предупреждающие изображения на упаковках, увеличивая осведомлённость о вреде.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2020 - Популяризация ЗОЖ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здорового образа жизни способствует снижению числа курящих подростков до 10% в ряде развитых стран.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— ключ к здоровью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— осознанный выбор каждого, особенно важный в юном возрасте. Поддержка семьи и друзей помогает сохранить здоровье и построить счастливое будущее.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2026-05-09T22:03:53Z</dcterms:created>
  <dcterms:modified xsi:type="dcterms:W3CDTF">2026-05-09T22:03:53Z</dcterms:modified>
</cp:coreProperties>
</file>