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Пушкин. «Дубровский»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о чести и несправедливости: конфликт Троекурова и Дубровского, выбор между местью и совестью.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создания и время действия повести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написал повесть в 1832–1833 годах, а опубликована она была уже после смерти автора — в 1841-м. Действие происходит в начале XIX века, когда крепостное право давало помещикам большую власть. Писатель опирался на судебные тяжбы и европейский образ «благородного разбойника».
</a:t>
            </a:r>
            <a:endParaRPr lang="en-US" sz="874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Ссора Троекурова и Дубровского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Кирила Петрович Троекуров — богатый и властный помещик, который привык, что все должны ему подчиняться. Он легко переходит от обычной заносчивости к прямому давлению на окружающих.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Андрей Гаврилович Дубровский, сосед Троекурова, беднее, но горд: он не хочет терпеть унижение даже тогда, когда обстоятельства складываются не в его пользу.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ссора начинается с личной обиды, но затем перерастает в настоящий конфликт, где богатство и влияние начинают решать то, что должно решаться справедливостью.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255692"/>
            <a:ext cx="4208700" cy="16339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персонажи повести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Колонки: персонаж, положение, черты характера, роль в сюжете.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«власть—произвол» и «достоинство—защита семьи» сталкиваются через судьбы взрослых и детей, поэтому главные решения героев имеют нравственный смысл.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содержанию повести А. С. Пушкина «Дубровский».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Владимира Дубровского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6" y="2797400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спокойной молодости — к борьбе за честь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Владимиру около 23 лет: сначала он живёт как молодой дворянин и служит офицером, пробуя наслаждаться обычными радостями. После смерти отца он резко меняется.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565826" y="3783304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Достоинство даже в подполье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становится решительным и осторожным: он действует не прямо, а скрытно, чтобы защитить семью. При этом он сохраняет человеческое достоинство и чувство справедливости, даже когда вынужден скрываться.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сюжет повести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 ключевым этапам событий в повести
</a:t>
            </a:r>
            <a:endParaRPr lang="en-US" sz="10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98020"/>
            <a:ext cx="206700" cy="1653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1600" y="2174725"/>
            <a:ext cx="206700" cy="20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7375" y="2186208"/>
            <a:ext cx="206700" cy="1837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3150" y="2195395"/>
            <a:ext cx="206700" cy="1653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Крепостное право и бесправие людей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5826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крестьян от помещика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видно, что крестьяне почти не защищены законом: их жизнь сильно зависит от воли хозяина и его настроения. Поэтому любое давление ощущается как угроза семье и дому.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7160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перед наказаниями в доме Троекурова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Слуги и крестьяне Троекурова живут в постоянном напряжении. Капризы помещика могут быстро привести к наказанию, а страх делает людей молчаливыми и осторожными.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577375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на «защитника чести»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потери имения люди из Кистенёвки идут за Владимиром не из выгоды, а потому что видят в нём человека чести. Он становится символом справедливости там, где её нет.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58315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Бесправие усиливает конфликт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закон работает в пользу сильного, любое несогласие превращается в драму. Бесправие помогает понять, почему обычный спор соседей заканчивается тяжёлыми бедами для многих людей.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Противопоставление Троекурова и Дубровского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признака позволяют увидеть: в одном мире власть заменяет право, а в другом человеческое достоинство важнее выгод и удобства.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подчёркивает главный конфликт: столкновение произвола и чести делает судьбы героев зависимыми от нравственного выбора, а не только от удачи.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 тексту повести «Дубровский»; значения — условные для наглядности, отражают смысловые акценты произведения.
</a:t>
            </a:r>
            <a:endParaRPr lang="en-US" sz="5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Маша Троекурова и её выбор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Марья Кириловна выросла в достатке, но живёт под строгой властью отца. Она любит Владимира Дубровского, однако её хотят выдать замуж за князя Верейского без учёта её согласия.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Маша внешне спокойна и покорна, но внутри сохраняет способность принимать решения сердцем и совестью. В решающий момент она показывает верность чувству и нравственную стойкость, даже когда ситуация кажется безвыходной.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мести и нравственного предела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962638" y="1970997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сначала думает о мести за отца и за разрушенную жизнь. Но чем дальше развивается история, тем яснее становится: ответный удар может затронуть и невиновных людей.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1162988" y="2959322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борется с теми, кто разрушил его семью, однако не переходит к бесчеловечной жестокости. В повести важен предел, за которым месть перестаёт быть справедливой и превращается в преступление.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1363338" y="3945675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ставит вопрос читателю: может ли месть оставаться оправданной, если она приносит боль другим и нарушает закон? Так герои вынуждены проверять не только силу, но и совесть.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8576" y="1581850"/>
            <a:ext cx="3779398" cy="199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эпизоды и их значение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3617900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Пушкин, «Дубровский», содержание повести.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658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события повести меняют ход сюжета и раскрывают нравственную сторону героев: от судебного решения до финального разрыва любви и принуждения.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7745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Эпизоды показывают, как несправедливость ломает судьбы и вынуждает героев действовать на грани закона и совести.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особенности повести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соединяет в одном произведении приключенческий сюжет, семейную драму и социальную проблему. Благодаря этому напряжение растёт постепенно: герой проходит путь от личной обиды к нравственному выбору.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особенно заметны резкие контрасты: богатство и бедность, закон и произвол, любовь и принуждение, честь и унижение. Такие противопоставления делают смысл ясным даже при чтении в школе.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произведения точный, ясный и выразительный: события описаны так, что читатель легко представляет происходящее. Диалоги и поступки помогают понять характеры без лишних объяснений.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показывает, что за внешними драматическими поворотами стоят реальные жизненные причины: власть сильных, бесправие слабых и цена человеческого достоинства.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Романтические мотивы в «Дубровском»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«работают вместе»: тайна личности и любовь-препятствие постоянно сталкивают чувства героя с общественными правилами, усиливая драму.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Романтические элементы делают сюжет захватывающим, но главная сила повести — в социальных вопросах о справедливости и цене поступков.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Пушкин, «Дубровский»; разбиение мотивов выполнено по смысловым признакам текста (условная диаграмма без количественных данных).
</a:t>
            </a:r>
            <a:endParaRPr lang="en-US" sz="49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280"/>
            <a:ext cx="4007100" cy="15848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5275" y="1383443"/>
            <a:ext cx="4007100" cy="15848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Усадьбы Кистенёвка и Покровское: две жизни в одном мире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3359350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Кистенёвка: память, тишина и потеря дома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всё начиналось с семейных привязанностей Дубровских: скромный быт, общая беда и чувство «своего места». Когда усадьба становится пеплом, вместе с ней исчезает прежняя опора для людей и надежда на спокойное будущее.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78400" y="3359350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Покровское: богатство, привычка повелевать и чужая судьба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Покровское живёт по правилам власти Троекурова: роскошь рядом с страхом, привычка распоряжаться людьми и капризами. Пространство усадьбы подчёркивает неравенство — одни имеют силу, другие почти не защищены правом.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Владимир не получает счастливый финал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ключевых решений и последствий в финале повести.
</a:t>
            </a:r>
            <a:endParaRPr lang="en-US" sz="10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5" name="Text 1"/>
          <p:cNvSpPr txBox="1"/>
          <p:nvPr/>
        </p:nvSpPr>
        <p:spPr>
          <a:xfrm>
            <a:off x="4376700" y="1054754"/>
            <a:ext cx="4401900" cy="132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6" name="Text 2"/>
          <p:cNvSpPr txBox="1"/>
          <p:nvPr/>
        </p:nvSpPr>
        <p:spPr>
          <a:xfrm>
            <a:off x="4376700" y="2487315"/>
            <a:ext cx="4401900" cy="12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неверный правовой шаг в таком обществе способен запустить цепочку бед для многих людей.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65825" y="1975275"/>
            <a:ext cx="3212100" cy="15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суд не становится опорой истины: решения принимаются в пользу силы и положения. Поэтому люди начинают полагаться не на закон, а на связи и месть.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376700" y="4056275"/>
            <a:ext cx="44019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Пушкин, «Дубровский» (судебный эпизод и его последствия).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настроение повести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Пики тревоги связаны с ключевыми ударами сюжета: смертью Андрея Гавриловича и пожаром в Кистенёвке, после которых надежда становится труднее.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настроения показывает, что справедливость в мире повести не гарантирована: даже чувства не спасают от давления власти и обстоятельств.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Пушкин, «Дубровский»; график построен по ключевым сценам (условная пятибалльная шкала, без точных измерений).
</a:t>
            </a:r>
            <a:endParaRPr lang="en-US" sz="56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75" y="1801493"/>
            <a:ext cx="206700" cy="1653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7975" y="1780823"/>
            <a:ext cx="206700" cy="206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5875" y="3573418"/>
            <a:ext cx="206700" cy="1653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77975" y="3564231"/>
            <a:ext cx="206700" cy="1837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читать «Дубровского» в 6 классе
</a:t>
            </a:r>
            <a:endParaRPr lang="en-US" sz="1812" dirty="0"/>
          </a:p>
        </p:txBody>
      </p:sp>
      <p:sp>
        <p:nvSpPr>
          <p:cNvPr id="13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14" name="Text 2"/>
          <p:cNvSpPr txBox="1"/>
          <p:nvPr/>
        </p:nvSpPr>
        <p:spPr>
          <a:xfrm>
            <a:off x="11766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Понять, что такое справедливость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помогает увидеть разницу между правдой и решением «по силе». Ребёнок учится задавать вопрос: почему закон должен защищать человека, а не давать преимущество богатым.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47887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Разобраться в чувствах и их границах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Владимира и Маши показывает любовь как испытание. Читатель видит, как давление обстоятельств меняет поведение героев и заставляет выбирать между долгом и собственным счастьем.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1176650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Посмотреть на поступки и ответственность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не сводится к приключениям: каждый шаг имеет последствия. Через действия персонажей хорошо обсуждать, где заканчивается месть и начинается разрушение людей и семей.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788750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Увидеть, как строится напряжённый сюжет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событий держит внимание: суд, потеря дома, тайное участие, попытка спасти и финальная разлука. Это удобно для уроков анализа и пересказа по эпизодам.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255692"/>
            <a:ext cx="4208700" cy="16339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Цитатные опоры для анализа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опорные формулировки помогают связать сцены с характерами героев: гордость, страх власти, решимость и нравственная стойкость.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Опоры направляют анализ: важно не только «что случилось», но и почему герои выбирают именно так — из-за ценностей и обстоятельств.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Пушкин, «Дубровский» (опорные формулировки по ключевым фрагментам текста).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справедливость и достоинство нельзя обменять на власть
</a:t>
            </a:r>
            <a:endParaRPr lang="en-US" sz="2559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учит, что произвол рушит семьи и ломает судьбы, превращая честных людей в мстителей. Счастье невозможно построить на беззаконии: уважение к достоинству и ответственность за поступки — единственная опора.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2026-05-15T03:40:11Z</dcterms:created>
  <dcterms:modified xsi:type="dcterms:W3CDTF">2026-05-15T03:40:11Z</dcterms:modified>
</cp:coreProperties>
</file>