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3. It’s So Cute!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Милые слова, животные и добрые фразы для урока английского.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cute так легко запоминается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cute часто звучит в песнях, мультфильмах и разговорах о животных. На этом модуле дети учат простые слова о внешности, характере и эмоциях, а затем используют их в коротких фразах без лишней сложности.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Котята: маленькие и пушистые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 сразу кажутся cute, потому что они маленькие, тёплые на вид и очень мягкие. Для описания хорошо подходят слова small, fluffy и little.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котёнок играет с клубком ниток, он выглядит особенно живым и забавным. Такое изображение помогает запомнить слово playful и связать его с движением.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Сонные моменты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котята сворачиваются клубочком и становятся sleepy. Это удобный пример для урока: дети видят, как одно короткое слово может точно описать состояние животного.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теме котят легко составлять короткие предложения: It is cute. It is small. It is fluffy. Такие фразы помогают говорить по-английски уверенно и спокойно.
</a:t>
            </a:r>
            <a:endParaRPr lang="en-US" sz="11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Щенки: весёлые и дружелюбные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мордочка и доверчивый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Щенки часто кажутся милыми из-за круглой мордочки, больших лап и внимательных глаз. Даже если они просто смотрят по сторонам, дети сразу замечают их дружелюбный вид. Такие детали отлично помогают повторить слова puppy, ears и happy.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в каждом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с наклонённой головой выглядит так, будто он слушает очень важный секрет. Это удачный образ для урока, потому что показывает curiosity без длинных объяснений. Ребёнку легко сказать: This is a puppy. It is happy.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как герой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щенок может сидеть рядом с игрушкой, смотреть на ребёнка или тянуть хвостом. Такие сцены делают слово cute понятным и запоминающимся. Они помогают говорить о животных коротко, доброжелательно и с улыбкой.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и другие детёныши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Птенцы, утята и крольчата кажутся особенно милыми, потому что они очень маленькие. Для таких животных удобно использовать слова tiny, little и baby animal.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пушок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детёнышей мягкий пух, шерсть или перья, которые сразу создают нежный образ. Именно поэтому слова soft и fluffy так часто подходят для их описания.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животных двигаются аккуратно, тихо и не спеша. Это помогает детям заметить связь между внешним видом и словом cute, а также повторить простые описания на уроке.
</a:t>
            </a:r>
            <a:endParaRPr lang="en-US" sz="948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baby animal, tiny, soft и little делают речь понятной и короткой. Они помогают ученикам описывать животных так, чтобы ответ звучал легко и по-английски естественно.
</a:t>
            </a:r>
            <a:endParaRPr lang="en-US" sz="9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делают что-то cute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наблюдения: от внешних деталей к доброму впечатлению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рядом с cute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 словом cute часто появляются big eyes, small nose и happy face. Эти выражения помогают описать героя точнее и заметить самые заметные черты внешности.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soft fur и tiny paws делают описание живым и понятным. Они хорошо подходят для животных, игрушек и картинок, где важны нежность и аккуратность.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lovely, sweet и nice помогают выразить симпатию без сложных предложений. Дети быстро запоминают их и могут использовать в ответах на уроке.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штрих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funny добавляет описанию лёгкий юмор. Оно подходит, когда герой выглядит забавно, двигается необычно или вызывает улыбку своей милой неуклюжестью.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показывают, что им нравится что-то милое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видят что-то милое, они часто улыбаются и наклоняются ближе, но очень аккуратно. Такое поведение показывает интерес, радость и уважение к животному или игрушке.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появляются короткие фразы: It’s cute! I like it! So lovely! Они звучат просто, вежливо и помогают выразить хорошее настроение без длинного объяснения.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обычно говорят тише и добрее, когда рядом маленькое пушистое животное. Мягкий голос и осторожные движения помогают показать заботу и не напугать героя.
</a:t>
            </a:r>
            <a:endParaRPr lang="en-US" sz="12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фразы для урока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легко с короткой модели: This is a puppy. This is a kitten. Такие фразы помогают сразу назвать животное и не теряться перед ответом.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добавляем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сказать, каким оно является: It is cute. It is small. It is fluffy. Одно простое прилагательное делает ответ более точным.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симпатии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описания можно добавить личное мнение: I like kittens. I like it. Эти фразы учат детей говорить о своих чувствах коротко и уверенно.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помогает различать he, she, it и they на самом простом уровне. Ребёнок видит, как короткая фраза меняется в зависимости от того, о ком идёт речь.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Милые животные в детских книгах и мультфильмах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делают персонажей округлыми, мягкими и очень дружелюбными. Такой образ помогает детям быстро узнать героя и запомнить новые английские слова.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Мультяшный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мультфильмах милость создают большие глаза, спокойная улыбка и плавные линии. Эти детали делают персонажа cute character и легко привлекают внимание ребёнка.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 образе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 вызывают доверие, поэтому их приятно обсуждать на уроке. Их поведение помогает учить слова о симпатии, заботе и хорошем настроении.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 простые образы запоминаются лучше, чем сложные. Поэтому такие персонажи отлично подходят для повторения английских слов и коротких фраз в классе.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Панды, коалы и другие любимцы детей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 с бамбуком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 сразу привлекает внимание спокойным взглядом и мягкой чёрно-белой окраской. Она медленно жуёт бамбук, и именно эта неторопливость делает её особенно cute для детей. Такой образ легко описать короткими словами: soft, calm, nice.
</a:t>
            </a:r>
            <a:endParaRPr lang="en-US" sz="101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на ветке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кажется очень милой из-за круглой мордочки и пушистых ушей. Она крепко держится за ветку и выглядит тихой и доброй, будто не спешит никуда. Дети легко замечают её tiny body, grey fur и sleepy eyes.
</a:t>
            </a:r>
            <a:endParaRPr lang="en-US" sz="1084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и котёнок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с длинными ушами и котёнок с мягкими лапками часто нравятся детям одинаково сильно. У обоих есть мягкий вид, осторожные движения и дружелюбное выражение мордочки. Такие животные помогают повторить слова small, fluffy, playful и cute.
</a:t>
            </a:r>
            <a:endParaRPr lang="en-US" sz="10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цвете, форме и размере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помогает начать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big, small и tiny помогают сразу понять, насколько животное или игрушка велика. Для младших школьников это удобный первый шаг к короткому описанию на английском языке.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делает образ яснее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round, long и short подсказывают, как выглядит предмет или животное. Они помогают заметить ушки, хвост, лапки и другие детали, которые легко увидеть на картинке.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добавляет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Black, white, brown, gray и pink часто встречаются в описаниях животных, игрушек и рисунков. Эти слова делают ответ ученика более точным и помогают собрать красивую фразу.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слов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соединяет размер, форму и цвет, описание становится живым и понятным. Например, можно сказать: a small white rabbit или a round brown toy.
</a:t>
            </a:r>
            <a:endParaRPr lang="en-US" sz="10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тоже могут быть cute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Плюшевый мишка на парте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Плюшевый мишка часто выглядит как настоящий герой урока. У него мягкая шерсть, добрые глаза и аккуратный бантик, поэтому его легко назвать cute. Рядом с тетрадью он сразу напоминает, что английские слова можно учить с улыбкой.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Зайчик, который любит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зайчик с длинными ушами будто внимательно слушает учителя. Его светлая шерсть и круглые щёчки делают образ очень тёплым и дружелюбным. Такой персонаж хорошо подходит для повторения слов soft, small, sweet и nice.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как школьный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игрушка рядом с книгой или пеналом помогает сделать урок спокойнее и интереснее. Она выглядит как маленький друг, который не мешает, а поддерживает. Дети легко замечают, что even a toy can be cute and kind.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милом животном по-английски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 простому образцу ответа на уроке: увидеть, назвать, описать, сказать короткую фразу и выразить чувство.
</a:t>
            </a:r>
            <a:endParaRPr lang="en-US" sz="8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милые движения смешат и радуют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Неуклюжие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малыш или детёныш идёт маленькими шагами и чуть покачивается, он выглядит очень забавно. Такое движение легко описать словами funny и busy.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 повороты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подпрыгивания, резкие повороты и попытки удержать равновесие вызывают улыбку у детей. Для этого подходят слова playful и silly, потому что движение кажется весёлой игрой.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животное резко замирает, смотрит по сторонам и снова двигается дальше. Такой жест можно назвать funny и playful, ведь он напоминает маленькое приключение.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всё время чем-то занят, суетится и торопится, он выглядит busy и lively. Эти слова помогают описать не только движение, но и настроение.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и забота о них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вода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каждый день нужны вода, еда и спокойное место. Если о нём заботятся, он чувствует себя safe, calm and happy, а слова cute и kind становятся особенно важными.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миска, аккуратное место для сна и свежая подстилка помогают питомцу быть здоровым. Ребёнок учится замечать, что забота начинается с простых ежедневных действий.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кошкой, собакой или хомяком лучше двигаться медленно и тихо. Тогда животное не пугается и понимает, что человек рядом добрый и внимательный.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показывает доброту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приносит воду, корм или просто говорит ласково, он показывает kindness. В этой теме добрые слова и добрые дела идут вместе, как хорошие друзья.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рядом с животными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подойти медленно и спокойно. Слова please и gentle помогают показать уважение, а животное чувствует себя увереннее и не пугается.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выражения thank you, good и nice звучат мягко и дружелюбно. Они подходят, когда ребёнок просит разрешение, благодарит или хвалит питомца.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резких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крик и быстрый бег рядом с животным не подходят. Вежливость в этом случае означает не только слова, но и аккуратные движения.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ведёт себя calmly, питомец остаётся спокойным. Так тема вежливых слов связывается с заботой, безопасностью и хорошими привычками.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Cute в природе вокруг нас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 лепестки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цветок с яркими лепестками легко назвать cute. Он кажется нежным и приятным, особенно если растёт на зелёной полянке или рядом с дорожкой.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в небе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облака похожи на мягкие комочки в небе. Дети часто видят в них забавные формы и описывают их словами soft, nice и lovely.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 божьи коровки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бабочка или божья коровка выглядят очень аккуратно и ярко. Их tiny size и colourful wings помогают ученикам замечать красивые детали вокруг себя.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малыши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Утята, птенцы и другие маленькие животные в природе особенно трогательны. Они двигаются осторожно, поэтому слово cute подходит к ним почти безошибочно.
</a:t>
            </a:r>
            <a:endParaRPr lang="en-US" sz="9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из этого набора часто хватает, чтобы описать радость, симпатию и улыбку одним коротким ответом.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модуля It’s So Cute!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слов — happy, love, nice, sweet и fun — помогают младшим школьникам быстро сказать, что им нравится и что вызывает тёплые чувства.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It’s So Cute! учит замечать милые детали, называть животных и игрушки простыми английскими словами и говорить о доброте. Это полезно и очень приятно.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 — большие улыбки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2026-05-30T08:54:30Z</dcterms:created>
  <dcterms:modified xsi:type="dcterms:W3CDTF">2026-05-30T08:54:30Z</dcterms:modified>
</cp:coreProperties>
</file>