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природный рубеж России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крупная горная система на границе Европы и Азии: рельеф, климат, ресурсы и охрана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тянется от Карского моря до степных районов Казахстана и разделяется на Северный, Средний и Южный. Он связывает европейскую Россию с Сибирью, поэтому важен для транспорта, природных связей и истории расселения. Обычно выделяют Свердловскую, Челябинскую, Пермскую, Оренбургскую, Курганскую области, Башкортостан и Удмуртию, а также соседние территории.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Урала и его значение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300–250 миллионов лет назад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сформировался примерно 300–250 миллионов лет назад: древние участки суши столкнулись и подняли складчатые структуры. Позже горы сильно разрушались, поэтому их высоты меньше, чем у Кавказа или Алтая.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древних участков суши запустило поднятие складчатых структур в этом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о возрасте Уральской складчатости и формировании гор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Урала: от тундры до степей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Урал — суровость и каменистые 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Урал ближе к тундровым ландшафтам: каменистые хребты сочетаются с холодным климатом. Из-за суровых условий растительность становится скуднее, а ландшафты кажутся более строгими и «собранными».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и Южная части — леса, долины и более мягкие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Урале горы ниже, долины шире, а лесов больше. Южный Урал отличается мягкими формами: чередуются увалы, межгорные котловины и степные участки. Поэтому природные картины заметно меняются по мере движения к югу.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03397"/>
            <a:ext cx="3832800" cy="1955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Урала и их особенности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климат, рельеф и природные различия Северного, Среднего и Южного Урала — они хорошо показывают, что Урал неоднороден.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«с севера на юг» влияет на природные зоны и условия жизни: меняются леса, степные участки, рельеф и хозяйственные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физической географии Урала (обобщение)
</a:t>
            </a:r>
            <a:endParaRPr lang="en-US" sz="897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руд сделало возможными металлургию, машиностроение и часть химических производств, которые нужны городам и заводам.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 — ключ к промышленному развитию: чем разнообразнее породы, тем шире спектр отраслей.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основных видов сырья по учебным описаниям минерально-сырьевой базы Урала (без привязки к точным долям)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Урала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Урала в целом континентальный: зима долгая и холодная, а лето короткое и сравнительно тёплое. Изменение сезонов ощущается чётко, особенно вдали от океанов.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климат заметно суровее, чем на юге. Поэтому в разных частях региона складываются разные природные зоны — от более холодных к более мягким.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влияют на погоду: они задерживают воздушные массы, и осадки распределяются неравномерно. Из-за этого западные и восточные склоны могут заметно отличаться по условиям.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Урала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Кама: вода для городов 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 — одна из главных рек региона, связывающая транспортные пути и хозяйственную жизнь. По её руслу и притокам развивались поселения, а водный поток поддерживал работу предприятий и водоснабжение.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водоёмы горных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Урале много озёр, особенно в горных и предгорных районах. Такие водоёмы формируют местные природные ландшафты и помогают удерживать влагу. В отдельных местах они становятся важным источником питьевой и хозяйственной воды.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Печора и Исеть: разные реки — разные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Печора и Исеть показывают, насколько разнообразны водные системы Урала. Реки различаются по течению, окружению и климату, поэтому условия для природы и хозяйства неодинаковы. Их роль — поддерживать жизнь и обеспечивать потребности населения.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водные ресурсы Урала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богатства Урала стали основой хозяйства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 «геология → полезные ископаемые → производство → города и транспорт».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555018"/>
            <a:ext cx="3832800" cy="28689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и справочным сведениям о специализациях городов Урала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специализация городов связаны с ресурсами, транспортными связями и развитием 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специализация городов усиливается там, где есть соответствующие ресурсы и удобные транспортные пути.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Урала и их специализация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43509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1681" y="1428462"/>
            <a:ext cx="30138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культурное разнообразие Урала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живут русские, башкиры, татары, коми-пермяки, удмурты и другие народы. Разные традиции соседствуют в городах и селах, формируя общую культурную среду региона.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отражается в названиях мест, песнях, сказаниях и семейных разговорах. Это помогает лучше понимать историю края и уважать различия культур.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и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кухня сочетает местные продукты и кулинарные традиции народов региона. Рецепты передаются в семьях, а сезонные блюда помогают сохранять память о прошлых поколениях.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селах отмечают народные праздники, связанные с природой, трудом и семейными событиями. Такие встречи объединяют людей и поддерживают традиции.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Урала живут в мастерских и на ярмарках: от изделия из дерева до работы с тканью. Через практику и обучение молодёжь сохраняет культурные навыки.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животный мир Урала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можно увидеть смену природных зон: тайга, смешанные леса, лесостепь и горная тундра. На севере преобладают холодолюбивые виды, а юг заметно богаче степными элементами.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также меняется по территории. Среди характерных видов встречаются бурый медведь, лось, соболь, рысь и глухарь. Их ареалы связаны с лесами, горами и кормовой базой.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различия влияют и барьерная роль гор, и путь воздушных масс: условия на склонах обычно различаются даже на сравнительно близких расстояниях.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климат и растительность вместе, западный склон чаще оказывается более увлажнённым, а восточный — суше и более континентальным. Поэтому лесов там обычно меньше.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климатологические сведения о влиянии гор на осадки; точные значения зависят от конкретного района (север/центр/юг), годовых данных и методики расчёта).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и восточный склоны Урала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 истории России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становится важным центром добычи металлов и развитием оружейного производства. Местные ресурсы сделали регион опорой для экономики и военных задач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Петра I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на Урале активно строились заводы, расширялась металлургия и совершенствовалось производство. Это ускорило развитие городов и промышленной инфраструктуры.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и формирование индустрии
</a:t>
            </a:r>
            <a:pPr algn="l" indent="0" marL="0">
              <a:lnSpc>
                <a:spcPct val="130039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промышленность закреплялась: росло число предприятий, развивались рабочие поселения, улучшались связи с другими территориями. Урал всё сильнее зависел от сырья и транспорта.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(1941–1945)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многие предприятия эвакуировали на Урал. Регион стал важным промышленным тылом, обеспечивая выпуск металлов, оружия и техники.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изучения Урала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тем в курсе географии: природа → условия жизни → хозяйство → проблемы и охрана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Урала сегодня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работают предприятия металлургии, машиностроения и химической промышленности, а также развиваются приборостроение и добыча полезных ископаемых. Основа экономики — производство, связанное с ресурсами региона.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расположены в Екатеринбурге, Челябинске, Магнитогорске, Перми, Нижнем Тагиле и Уфе. Здесь сочетаются традиции заводов с современными технологиями выпуска продукции.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нагрузка часто связана с металлургией, добычей руд и интенсивной работой крупных городов, где больше всего источников загрязнений.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нужен для разных зон воздействия: для воздуха — контроль выбросов, для земли — рекультивация, для воды — очистные сооружения. Эффект зависит от локальных условий.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классификация экологических проблем по видам воздействия; точные доли зависят от региона и периода наблюдений.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Урала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природы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охраняемая территория сохраняет природные комплексы гор и лесов. Это важно для редких растений и устойчивости местных экосистем, которые поддерживают чистоту воды.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Ильменский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защищает уникальные природные объекты, включая горные ландшафты. Охрана помогает сохранить условия обитания животных и поддерживает научные исследования природы региона.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«Таганай» и «Зюраткуль»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парки сохраняют горные ландшафты и разнообразие видов. Одновременно они развивают экологический туризм, где люди видят природную красоту и узнают о правилах поведения.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природы как результат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поддерживают состояние лесов и рек, помогая снижать влияние хозяйственной деятельности. Урал ценен не только ресурсами, но и редкими природными ландшафтами.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9934" y="1734625"/>
            <a:ext cx="1790581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называют особым регионом России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особенности, исторический путь и хозяйственные связи складываются в единый «образ» Урала.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называют особым, потому что он соединяет природу, историю, экономику и культуру. Его роль на карте России связана с переходным положением и ресурсной базой.
</a:t>
            </a:r>
            <a:endParaRPr lang="en-US" sz="104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 обобщение характеристик региона Урал.
</a:t>
            </a:r>
            <a:endParaRPr lang="en-US" sz="743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объединяет древние горы, богатые ресурсы, крупные города, разнообразные природные зоны и многонациональное население. Его положение связывает Европу и Сибирь, а полезные ископаемые и контрасты природы формируют хозяйство и жизнь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территория, где природа и история «встречаются»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2026-05-11T21:34:36Z</dcterms:created>
  <dcterms:modified xsi:type="dcterms:W3CDTF">2026-05-11T21:34:36Z</dcterms:modified>
</cp:coreProperties>
</file>