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jpe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Полвека русской поэзии: ключевые линии эпохи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второй половины XX — начала XXI века как история свободы, памяти и выбора.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между подъёмом и переменой эпох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начинается с оттепели, когда стихи звучали на площадях и в журналах, а затем проходит через цензуру, самиздат, перестройку и постсоветскую смену литературной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Шайтанов как исследователь русской поэзии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Шайтанов рассматривает поэзию не изолированно, а как часть общей литературной и исторической динамики второй половины XX 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внимание сосредоточено на смене поэтических стратегий, образа автора и способов существования стиха в печати, на сцене и вне официальных каналов.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позволяет увидеть, как поэзия реагирует на давление эпохи и одновременно сохраняет собственную художественную автономию.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важны не только отдельные имена, но и связи между поколениями, которые передают культурную память и меняют язык лирики.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 эпоха: лирика как свидетельство времени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 лирике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поэт показан участником исторических событий, а не сторонним наблюдателем. В стихах отражаются война, послевоенная память и напряжённая общественная атмосфера.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как форма сопротивления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этим раскрываются одиночество, городской быт и внутренний выбор человека. Через точную интонацию лирика говорит о свободе и достоинстве без прямых лозунгов.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литературных доминант по десятилетиям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фиксирует не только популярность поэзии, но и её способы присутствия в публичной жизни и чтении.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массового внимания приходится на оттепель; затем поэзия уходит в более сложные формы существования, но не исчезает.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книги И. О. Шайтанова «Полвека русской поэзии»; историко-литературная периодизация XX–XXI веков.
</a:t>
            </a:r>
            <a:endParaRPr lang="en-US" sz="53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Шестидесятники: поэзия гражданского голоса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Евтушенко, Вознесенский, Ахмадулина и Рождественский вернули стихам широкую публичность, сделав чтение поэзии важным культурным событием оттепели.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лирика сочетала гражданскую интонацию, эмоциональную открытость и разговорную выразительность, поэтому была понятна очень разной аудитории.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поколения характерны вера в силу слова, интерес к современности и стремление говорить о времени так, чтобы поэзия звучала в общем обсуждении.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как пространство личной свободы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позднесоветской поэзии важным становится не прямой протест, а тонкая полемика с официальным языком через намёк, подтекст и точную интонацию.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темы — дом, детство, память, одиночество, нравственный выбор — превращаются в способы сохранить внутреннюю независимость и человеческое достоинство.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всё чаще отказываются от лозунговой речи, выбирая смысловую многослойность, где каждое слово работает на глубину переживания.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452527"/>
            <a:ext cx="3239400" cy="6621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поэты и их художественные стратегии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поэты второй половины XX века развивали собственные художественные линии внутри одной эпохи.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Единой доминирующей модели нет: поэзия развивается как сосуществование разных, но равно значимых поэтик.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Шайтанов, «Полвека русской поэзии»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Бродский: поэзия интеллектуальной свободы
</a:t>
            </a:r>
            <a:endParaRPr lang="en-US" sz="2346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Шайтанова Бродский — поэт мирового масштаба, чья речь строится на сложном синтаксисе, философской глубине и исторических аллюзиях.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соединяют личный опыт с культурной памятью, превращая размышление о времени и судьбе человека в главную тему лирики.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эмиграция стали символом конфликта между творческой автономией и государственным контролем над словом, усилив значение его поэзии.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судьба поэзии в обществе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по книге И. О. Шайтанова: формы публикации, аудитория и статус поэзии менялись вместе с эпохой.
</a:t>
            </a:r>
            <a:endParaRPr lang="en-US" sz="98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Неофициальная поэзия и самиздат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печать была ограничена цензурой, стихотворения жили в машинописных копиях, перепечатках и устной передаче. Так сохранялись тексты, не проходившие через официальные каналы.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и квартирные чтения поддерживали художественную свободу и создавали альтернативное литературное пространство, где поэзия существовала как форма доверия между автором и читателем.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школы и индивидуальные голоса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поэзия всё меньше подчиняется одной школе: рядом сосуществуют разные эстетики, от строгой классичности до смелого эксперимента и камерной лирики.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Шайтанова важнее не ярлык направления, а узнаваемость голоса: интонация, ритм, образный строй и способность точно выразить опыт своего времени.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оценивается по силе художественного решения, а не по принадлежности к группе. Поэтому в одной эпохе оказываются равноправны гражданская, философская и личная поэтика.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многообразие показывает зрелость литературного процесса: русская поэзия развивается не по единой линии, а как система самостоятельных и взаимодействующих традиций.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русской поэзии второй половины XX века
</a:t>
            </a:r>
            <a:endParaRPr lang="en-US" sz="2205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спектр отражает не только литературу, но и опыт эпохи: давление истории, личную незащищённость и поиск внутренней опоры.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памяти и свободы показывает, что поэзия отвечала на главные конфликты позднесоветского времени.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Шайтанов. «Полвека русской поэзии». Обобщение тематических акцентов книги, 2-я половина XX — начало XXI века.
</a:t>
            </a:r>
            <a:endParaRPr lang="en-US" sz="5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традиция в новой поэзии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второй половины XX века не разрывают связь с классикой, а заново слышат Пушкина, Тютчева, Ахматову и Мандельштама в собственной исторической ситуации.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у Шайтанова — это не цитатный запас, а живая передача интонации, меры, жанрового опыта и нравственной ответственности слова между эпохами.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классике помогает поэзии удерживать непрерывность культуры даже тогда, когда меняются идеология, читатель и способы литературного 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быт и повседневность в поэтическом взгляде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 как знак живого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городской маршрут становится больше, чем просто деталью быта: он передаёт движение времени и ритм повседневной жизни. Трамвай, остановка, вечерняя улица и окна домов создают образ города, в котором личная судьба не отделена от общей истории.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 коммунальная квартира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в лирике второй половины XX века — место разговора, спора и молчания, где особенно заметны человеческие отношения. Коммунальная квартира показывает тесноту быта, но одновременно становится пространством памяти, наблюдения и внутренней свободы.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Двор, подъезд, лестница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городские места в поэзии превращаются в точные знаки эпохи. Двор, подъезд и лестница позволяют говорить о взрослении, одиночестве и встречах без громких деклараций, через предметную деталь и узнаваемую атмосферу повседневности.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Эпохи и поэтические изменения по десятилетиям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исторические условия меняли формы существования поэзии и её отношения с читателем.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сохраняла значимость, но переходила от массовой сцены к более разнообразным и гибким форматам общения.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Шайтанов. «Полвека русской поэзии»; историко-литературное обобщение по десятилетиям.
</a:t>
            </a:r>
            <a:endParaRPr lang="en-US" sz="72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сохраняет значение в культуре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учит слышать точность слова: в ней язык проверяется на смысл, интонацию и нравственную правду, а не только на красивое звучание.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связать личный опыт с исторической памятью, поэтому даже небольшое стихотворение может говорить о времени, выборе и ответственности убедительнее длинного рассуждения.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университете и культурной жизни поэзия остаётся мерой художественной нормы, потому что сохраняет богатство русского языка и развивает внимательное чтение.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присутствия поэзии в разные десятилетия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канал задавал собственный тип встречи: от коллективного переживания до индивидуального чтения на экране.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от журнально-стадионной модели к цифровой показывает не исчезновение поэзии, а смену её публичных форм.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Шайтанов. «Полвека русской поэзии»; сравнительное описание каналов распространения поэзии во второй половине XX — начале XXI века.
</a:t>
            </a:r>
            <a:endParaRPr lang="en-US" sz="4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охватывает несколько эпох и показывает: поэзия не исчезает, а перестраивается, сохраняя язык, память и свободу мысли в меняющихся условиях.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драматических исторических переломов не разрушили её культурного значения.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О. Шайтанов. «Полвека русской поэзии».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Поэзия, которая соединяет эпохи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Шайтанов показывает, что история русской поэзии — это не спад, а усложнение: меняются формы, аудитория и каналы публикации, но сохраняются память, ответственность и сила личного голоса.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2026-05-23T15:26:51Z</dcterms:created>
  <dcterms:modified xsi:type="dcterms:W3CDTF">2026-05-23T15:26:51Z</dcterms:modified>
</cp:coreProperties>
</file>