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разности квадратов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Формула, которая упрощает выражения и вычисления.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формула в 7 классе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 часто встречается в преобразовании выражений, сокращении дробей и решении уравнений. Эта формула учит быстро узнавать удобный вид записи и заменять длинное умножение коротким разложением.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разностью квадратов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полных квадрата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Разностью квадратов называют выражение, где обе части являются полными квадратами. Например, x² − 9 и 25y² − 4 подходят, потому что каждое слагаемое можно представить как квадрат числа или выражения.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узнавания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запомнить типичные формы: 49 − m², x² − 16, 81a² − 4b². Во всех случаях обе части можно извлечь как квадраты, а затем разложить выражение на множители.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вид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каждое выражение с минусом является разностью квадратов. Например, x² − 5 не подходит, потому что число 5 не является полным квадратом. Формулу применяют только при точном совпадении признаков.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знак минус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квадратами обязательно должен стоять знак минус. Именно он делает выражение разностью, а не суммой. Поэтому x² + 9 не подходит: здесь складываются два слагаемых, а не вычитаются.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98652"/>
            <a:ext cx="3938100" cy="34842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634012" y="176374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квадрата со стороной a равна a². Если из него мысленно убрать квадрат со стороной b, остаётся часть площади, которую можно по-разному разрезать на прямоугольники.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34012" y="143630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большого квадрата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4012" y="4176399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геометрическая модель помогает увидеть, что формула не возникает случайно. Она отражает связь между площадью фигуры и умножением, а значит делает алгебраическое правило более понятным.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34012" y="3848950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34012" y="2970074"/>
            <a:ext cx="40149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Оставшуюся фигуру удобно представить как две прямоугольные полосы. Их размеры связаны со сторонами a и b, поэтому площадь можно выразить через произведение (a − b) (a + b).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34012" y="2642625"/>
            <a:ext cx="40149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равные полосы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разность квадратов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выражения перед разложением по формуле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разложения по формуле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нужно сначала найти корни квадратов, а затем записать произведение с разностью и суммой этих корней.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шаг — увидеть полные квадраты и аккуратно извлечь их корни.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формуле a² − b² = (a − b) (a + b)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(a − b) (a + b) появляются два противоположных средних слагаемых. Они сокращаются, и остаётся только разность квадратов.
</a:t>
            </a:r>
            <a:endParaRPr lang="en-US" sz="257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средних слагаемых взаимно уничтожаются при раскрытии скобок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скобок в формуле a² − b² = (a − b) (a + b)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выражения подходят для разложения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применением формулы полезно проверить каждый пример отдельно: иногда сначала нужно вынести общий множитель или заменить выражение на более удобный вид.
</a:t>
            </a:r>
            <a:endParaRPr lang="en-US" sz="150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только для разности двух полных квадратов; плюс, неполный квадрат или общий множитель меняют способ преобразования.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разности квадратов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4274" y="3245763"/>
            <a:ext cx="346050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06061" y="3245763"/>
            <a:ext cx="403725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64740"/>
            <a:ext cx="440100" cy="391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разложении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находят корень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дано число 49, его квадратный корень равен 7, а не 49. Ошибка в извлечении корня сразу приводит к неверному разложению и неправильному ответу.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результат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разложения полезно раскрыть скобки и сравнить ответ с исходным выражением. Такая проверка быстро показывает, правильно ли найдены корни и не пропущен ли знак.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квадратом суммы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стоит смешивать a² − b² с (a − b)². У этих записей разный смысл и разный результат после раскрытия скобок, поэтому важно внимательно смотреть на знак между слагаемыми.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общий множитель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2x² − 8 сначала нужно вынести общий множитель 2. Только после этого можно проверить, получится ли разность двух квадратов и применить формулу без 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3646" y="1479650"/>
            <a:ext cx="2716683" cy="3303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числами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888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888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14² − 5² превращается в (14 − 5) (14 + 5), а затем в 9 · 19. Так вычисление становится короче: вместо двух квадратов достаточно умножить два числа.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41888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241888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81 − 16 можно записать как (9 − 4) (9 + 4) и получить 5 · 13. Такой способ показывает, что формула помогает быстро находить ответ без лишних промежуточных действий.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разложения по формуле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распознавания и преобразования разности квадратов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выражений с переменными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94530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с буквами сначала выделяют два слагаемых и проверяют знак между ними. Для формулы разности квадратов обязательно нужен минус, а не плюс или другой знак действия.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299575" y="161785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части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39175" y="3044350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находят, чему равны корни каждого полного квадрата. В примере 16x² − 9y² это 4x и 3y, поэтому разложение записывают как (4x − 3y) (4x + 3y).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39175" y="2716901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корни квадратов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1299575" y="4159875"/>
            <a:ext cx="72483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Полным квадратом считается выражение с показателем 2, например 25x² или 49y². Если степень другая или есть лишний множитель, сначала нужно упростить запись, а потом применять формулу.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1299575" y="3832426"/>
            <a:ext cx="72483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степень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формула разности квадратов встречается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формула нужна не только для ответов в тетради, но и для быстрого преобразования выражений в разных типах заданий.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формула используется там, где важно быстро увидеть структуру выражения и сократить вычисления.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применения формулы в заданиях 7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сокращённого умножения рядом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не путать похожие записи и быстрее выбирать нужную формулу.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 — знак между квадратами и наличие среднего члена.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сокращённого умножения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14692"/>
            <a:ext cx="552000" cy="49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47365" y="1784025"/>
            <a:ext cx="483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формула помогает сокращать дроби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Разложить числитель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представляют числитель как разность квадратов, чтобы увидеть общий множитель. Это делает дробь короче и показывает, что можно сократить одинаковые части без лишних преобразований.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ограничение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сокращения обязательно смотрят, при каком значении переменной знаменатель обращается в ноль. Для выражения (x² − 9)/(x − 3) нельзя брать x = 3.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Сократить общий множитель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числителе и знаменателе появляется одинаковый множитель, его сокращают. В примере с x² − 9 получается (x − 3) (x + 3), и один множитель убирается.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Решаем уравнение через разложение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нулю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x² − 64 = 0 удобно переписать как разность квадратов. После разложения получается (x − 8) (x + 8) = 0, и задача сводится к поиску значений, при которых произведение равно нулю.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 ответа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каждая скобка рассматривается отдельно: x − 8 = 0 или x + 8 = 0. На схеме это выглядит как дерево с двумя ветвями, ведущими к ответам x = 8 и x = −8.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правильности разложения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занимает всего несколько коротких шагов, если сразу держать в уме исходное выражение и внимательно следить за знаками.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раскрытия скобок получается исходная запись, разложение верно; иначе нужно пересчитать корни или найти забытый множитель.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правилу раскрытия скобок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для закрепления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разложить x² − 49. Здесь оба слагаемых являются квадратами, поэтому формула применяется сразу без дополнительных преобразований.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множитель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5x² − 45 формулу применяют не сразу. Сначала выносят 5 за скобки, а затем проверяют оставшееся выражение как разность квадратов.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пример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36 m² − 81n² важно сравнить не только числа, но и буквенные множители. После этого можно аккуратно записать разность и сумму корней.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пример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100a² − 1 легко увидеть два полных квадрата. Сначала найдите их корни, а затем запишите произведение двух скобок.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к практическим примерам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 результаты с образцом и проверьте, где сначала нужно было вынести общий множитель.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трёх примерах формула применяется сразу, а в одном сначала нужно вынести общий множитель 5.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к заданиям по теме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квадратов: формула, которая экономит время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a² − b² = (a − b) (a + b) помогает быстро преобразовывать выражения и решать задачи без лишних вычислений. Если замечать полные квадраты, знак минус и проверять результат, ошибок будет меньше.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2026-05-29T21:57:36Z</dcterms:created>
  <dcterms:modified xsi:type="dcterms:W3CDTF">2026-05-29T21:57:36Z</dcterms:modified>
</cp:coreProperties>
</file>