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растений: как зелёные организмы получают вещества и растут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получают воду, воздух, свет и минеральные соли?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питаются не так, как животные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ищут готовую пищу: они сами создают органические вещества из воды, углекислого газа и света. От этого зависит их рост, образование листьев, цветков, плодов и семян.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растению для жизни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4393387" y="443374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Растению важно получать всё вместе: воду, минеральные соли, углекислый газ и свет. При нехватке хотя бы одного условия развитие становится слабее.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393387" y="421539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Согласованность условий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497540" y="3776727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даёт энергию для фотосинтеза. Если света мало, растение образует меньше органических веществ, поэтому растёт медленнее и может вытягиваться.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497540" y="3558381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2601693" y="311971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поступает в лист через устьица. Он необходим для образования сахаров, из которых растение строит свои ткани и запасает питательные вещества.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2601693" y="290136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1705847" y="246270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нужны для развития корней, листьев и цветков. Они входят в состав важных веществ клетки и помогают растению оставаться сильным и здоровым.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1705847" y="224435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вещества в почве и помогает переносить их по растению. Без неё клетки теряют упругость, а обмен веществ и рост быстро замедляются.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вода играет ведущую роль, а остальные компоненты дополняют питание растения и обеспечивают фотосинтез.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нормальной жизни растения важны все компоненты, но вода обычно является основой его питания и транспорта веществ.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вещества и условия, необходимые растению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школьного курса биологии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 — орган всасывания воды и минеральных солей
</a:t>
            </a:r>
            <a:endParaRPr lang="en-US" sz="3429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рассмотреть сам корень, окружающую его почву и корневые волоски. Такие детали помогают понять, почему подземная часть растения так важна для питания.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детали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всасывания вещества не остаются в корне. Они направляются дальше к стеблю и листьям, где используются для роста и образования органических веществ.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вверх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тонкие клетки корня вода и соли переходят из почвенного раствора внутрь растения. Этот процесс особенно важен для молодых, активно растущих органов.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из почвы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резко увеличивают площадь поверхности корня. Благодаря этому растение может захватывать из почвы больше воды и растворённых в ней минеральных солей.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пути веществ от почвы к надземным органам растения.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и соли движутся по растению
</a:t>
            </a:r>
            <a:endParaRPr lang="en-US" sz="338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 — главный орган образования органических веществ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листа находятся хлоропласты с хлорофиллом. Именно они улавливают свет и делают возможным образование сахаров из воды и углекислого газа.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клетки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образованных сахаров сразу расходуется на рост и дыхание. Другая часть может накапливаться в виде крахмала, служа запасом энергии.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рост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свету в листе идёт фотосинтез. Чем лучше освещён лист, тем активнее он образует органические вещества, нужные для роста всего растения.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свету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не хранит всё для себя: часть питательных веществ перемещается в стебель, корни, цветки и плоды. Так питание поддерживает всё растение.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другим органам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главное превращение в жизни растения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листа есть крошечные хлоропласты, где идёт фотосинтез. Они работают только в зелёных частях растения и используют свет как источник энергии. Из воды и углекислого газа здесь образуются сахара, нужные для роста и запаса питательных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фабрика в листе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не только создаёт органические вещества, но и изменяет состав воздуха вокруг растения. В ходе этого процесса выделяется кислород, который уходит в окружающую среду. Поэтому зелёные растения важны не только для себя, но и для жизни животных и 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реакции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света фотосинтез резко ослабевает или совсем прекращается. Тогда растение получает меньше сахаров, медленнее растёт и хуже развивает листья, стебли и плоды. Именно поэтому освещение так важно для садовых и комнатных растений.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свет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орган помогает растению получать, переносить и использовать вещества.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растения — это совместная работа органов: один всасывает, другой переносит, третий образует органические вещества.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питание растений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разных органов растения в питании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растению свет, тепло и воздух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нужен растению как источник энергии для фотосинтеза. При хорошем освещении листья образуют больше сахаров, поэтому растение растёт активнее и выглядит крепче.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влияет на скорость работы клеток и на рост растения. Если становится слишком холодно, все процессы замедляются, и развитие идёт гораздо медленнее.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условий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света мало, растение часто вытягивается и становится слабым. При низкой температуре рост тоже замедляется, а недостаток воздуха мешает нормальному питанию.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воздуха растение получает углекислый газ, без которого не образуются сахара. Через устьица также происходит обмен газами, важный для жизни листа.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зависит не от одного фактора, а от их сочетания. Даже при хорошей почве растение быстро слабеет, если ему не хватает света или воды.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рост наблюдается при одновременном наличии света, влаги и тепла; дефицит любого условия заметно снижает развитие.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влияют на рост растения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растений»; условные данные для наглядного сравнения.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минеральное питание растений.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Азот, фосфор, калий и магний поддерживают разные процессы жизни растения: от образования листьев до работы хлорофилла и укрепления тканей.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минеральных элемента особенно важны для роста и развития растения.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 воды и минеральных веществ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внешним изменениям растения можно заметить, какого вещества ему не хватает, и вовремя исправить уход.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нарушения питания дают разные внешние признаки, поэтому состояние листьев помогает определить проблему.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растений».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стебель помогает растению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всасывания в корне вода и растворённые соли поднимаются вверх по стеблю. Внутри работают сосуды, поэтому вещества быстро доходят до листьев и молодых побегов. Без этого пути растение не смогло бы питаться равномерно.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от корня к листьям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не только переносит вещества, но и удерживает растение в нужном положении. Он помогает листьям тянуться к свету, а органическим веществам — попадать к корням, цветкам и плодам.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распределение веществ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 поступления исходных веществ до их использования в разных частях растения.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и распределяется пища в растении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идёт только на свету, а дыхание не прекращается даже ночью. Оба процесса нужны растению, но выполняют разные задачи.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органические вещества, а дыхание даёт клеткам энергию; вместе они обеспечивают жизнь растения.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 растений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растений»; условное сравнение процессов.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помогает растениям получать питание
</a:t>
            </a:r>
            <a:endParaRPr lang="en-US" sz="35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60346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переноса веществ и для фотосинтеза. Если поливать растения вовремя и без крайностей, они лучше растут, не вянут и сохраняют зелёные листья.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60325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79298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почва пропускает воздух к корням. Это особенно важно после полива, когда на поверхности образуется плотная корка и доступ кислорода ухудшается.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2079277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Рыхление почвы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798250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пополняют запас минеральных веществ, которые растения берут из почвы. Их вносят осторожно, потому что избыток может обжечь корни и замедлить рост.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798230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517203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ставят ближе к окну, а садовые — высаживают с учётом освещённости. Без достаточного света листья бледнеют, а побеги вытягиваются.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517182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место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7236155" y="3362124"/>
            <a:ext cx="15516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растений зависят от вида и условий выращивания. Одним нужен частый полив, другим — умеренный, поэтому уход всегда подбирают отдельно.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7236134" y="2862150"/>
            <a:ext cx="15516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уход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питания растений в жизни человека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Ухоженные растения выглядят здоровыми и лучше плодоносят. Когда питание нарушено, это сразу заметно по листьям, стеблям и количеству завязей.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внешний вид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дают хороший урожай при регулярном поливе и ярком освещении. Если воды мало или света недостаточно, плоды развиваются медленнее и становятся мельче.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 и помидоры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них особенно важны плодородная почва и запас минеральных солей. От питания в почве зависит, насколько крепкими будут стебли, листья и будущие зёрна.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 кукуруза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Фиалке подходит умеренный полив и рассеянный свет. При лишней воде или прямом солнце листья могут пострадать, а цветение станет слабее.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Комнатная фиалка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условия работают вместе: если не хватает хотя бы одного, рост и образование новых органов замедляются.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развитие возможно только при одновременном наличии света, воды, воздуха, минеральных солей и подходящего тепла.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растений».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растению для нормального развития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само создаёт пищу в листьях, но для этого ему нужны вода, углекислый газ, свет и минеральные соли. Корни, стебель и листья работают вместе, обеспечивая рост и жизнь.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питании растений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2026-05-31T19:12:25Z</dcterms:created>
  <dcterms:modified xsi:type="dcterms:W3CDTF">2026-05-31T19:12:25Z</dcterms:modified>
</cp:coreProperties>
</file>