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Ассирийского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Могущественное государство древнего Востока с богатым историческим наследием.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раннее развитие Ассирии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появилась в долине Тигра около XXI века до н.э. Суровые условия и соседство сильных народов способствовали формированию мощной армии и централизованной власти.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 с соседями обогащала культуру и поддерживала экономику, а социальная структура обеспечивала стабильность и эффективное управление.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Народ, язык и общество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— семитский народ, использовавший аккадский язык для официальных и повседневных нужд. Культурный центр — город Ашшур, важный религиозный и политический узел.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свободных земледельцев, ремесленников, воинов и знать. Земледелие и животноводство давали основу для экономики и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военной мощи и территориальная экспансия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II тысячелетия до н.э.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активных завоеваний под руководством ранних царей для расширения влияния в Месопотамии.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 до н.э.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Тиглатпаласаре III проведены реформы армии и администрации, расширение границ на запад и юг.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до н.э.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расцвет империи — завоевания Сирии, Палестины и Египта, укрепление центральной власти.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612 год до н.э.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столицы Ниневии — конец ассирийской империи вследствие коалиции врагов и внутренних проблем.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ключевые города Ассирии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— Ашшур, Ниневия, Калху и Арбела — служили политическими и религиозными центрами. Территория варьировалась от Персидского залива до Средиземного моря на пике могущества.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и территория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Тигр и Евфрат обеспечивали источники воды и служили важными транспортными маршрутами для торговли и передвижения армий.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и транспортные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цари и их вклад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Шамши-Адад I укрепил центральную власть, расширил государственные границы и заложил основы административной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 покровительствовал культуре, основал крупную библиотеку в Ниневии, сохранившую важные литературные и исторические тексты.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Тиглатпаласар III провёл реформы армии, оптимизировал управление провинциями и развил дорожную сеть для быстрой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Ассирии: организация и особенности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использовались железные доспехи и шлемы, а методы устрашения усиливали психологическое воздействие на противников.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состояла из профессиональных воинов, подразделённых на лучников, копейщиков и колесничих, что обеспечивало гибкость и эффективность в бою.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тактики и приёмы ассирийцев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фалангового построения для концентрации силы и защиты войск было инновацией того времени.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крепостей проводился с применением осадных башен и таранов, позволяющих преодолевать укрепления врага.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Командиры активно применяли сигнальные системы для слаженного управления различными частями армии во время боя.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внедряли устрашающие приемы, включая демонстрацию силы и жестокость, чтобы подавить сопротивление врагов.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08318"/>
            <a:ext cx="4417500" cy="2348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и экономические реформы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ассирийских царей укрепили государство, способствуя централизации, развитию инфраструктуры и экономическому росту.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создали основу для мощного торгового и военного центра.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истории Древнего Востока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ассирийцев: экипировка и техника
</a:t>
            </a:r>
            <a:endParaRPr lang="en-US" sz="2697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Железное оружие и доспехи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войска использовали железные мечи и копья, что обеспечивало преимущество в бою. Надёжные шлемы и доспехи защищали воинов от ранений, повышая их боеспособность.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и кавалерия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колесницы придавали армии мобильность и ударную силу. Ассирийцы одними из первых применили массовую кавалерию для быстрого маневра на поле боя.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Осадное вооружение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Тараны и осадные башни позволяли эффективно захватывать укреплённые города. Подкопы были важным тактическим приёмом для пробития стен врага.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и управление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государство делилось на провинции, каждая из которых находилась под управлением назначенного царского наместника, обеспечивавшего порядок и сбор налогов.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связывала ключевые города, способствуя быстрой передаче сообщений и мобилизации войск по всей империи, что увеличивало её устойчивость перед врагами.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регулярно отчитывались перед царём, обеспечивая строгий контроль и централизованное управление, что способствовало эффективному функционированию государства.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письменность в Ассирии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писали клинописью на глиняных табличках, которые использовались для официальных документов и литературных текстов. Эта система письма была важным инструментом для управления.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клинописи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Аккадский язык был официальным, однако арамейский стал широко распространён среди народа. Грамотность была обязательной для жрецов и чиновников, играющих важную роль в государстве.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языков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 царской власти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выполнял роль верховного жреца, проводя важные церемонии и праздники. Для этого строились величественные храмы и зиккураты, символизирующие могущество и единство государства.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богом Ассирии был Ашшур, покровитель империи и её главного города. Его культ подчеркивал религиозную основу власти царя и его связь с божественным началом.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могущественной империи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удержания власти ассирийцы регулярно переселяли покорённые народы, что препятствовало восстаниям и укрепляло центральное управление над обширными территориями.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и социальные перемещения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максимального расцвета Ассирийская империя включала такие регионы, как Вавилон, Египет и Финикия. Жёсткое управление предусматривало сбор дани и контроль над покорёнными народами.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подчинённые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государства вызвал упадок городов и прекращение централизованного управления, что привело к значительным изменениям на политической карте Ближнего Востока.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Ассирийского государства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612 году до н.э. союз Вавилона и Мидии сместил ассирийскую власть. После долгой осады столица Ниневия была захвачена и разрушена, став символом падения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культуре и технологиях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дворцы ассирийцев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в Ашшуре и Ниневии впечатляют своими размерами и художественным оформлением. Они служили центрами власти и отражали могущество царей в камне и барельефах.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Ашшурбанипала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крупная библиотека включала тысячи табличек с литературой, историей и наукой. Она была важным центром сохранения знаний и развития культуры.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сооружения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возводили сложные системы каналов для орошения полей, что способствовало росту сельского хозяйства и стабильности продовольствия.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укрепления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 и ворота защищали города от врагов. Инженерные решения позволяли поддерживать безопасность и контролировать территории империи.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7713" y="2766113"/>
            <a:ext cx="645900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Ассирии на последующие цивилизации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модель централизованной власти и распределения провинций стала основой для последующих ближневосточных империй, в том числе Вавилонской и Персидской.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тактики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организованная армия и новые тактики ассирийцев, включая осадную войну и использование колесниц, повлияли на военные искусства соседних народов.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архитектура и письменность Ассирии стали эталоном для греко-римского мира, значительно обогатив историческое наследие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археологи продвинулись в изучении Ассирии, что позволило собрать уникальные материалы и восстановить образ этого древнего государства.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 об Ассирийском государстве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в Ашшуре и Ниневии раскрыли древние города, рельефы и глиняные таблички, дающие прямое свидетельство о жизни Ассирии.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тексты, включая упоминания в Библии и летописях соседних народов, помогают установить хронологию и важные события ассирийской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и изобразительное искусство Ассирии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художественные произведения выставлены в крупнейших музеях мира, демонстрируя мастерство древних мастеров и сохраняя историческую память о державе.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рельефы изображают военно-политические события, включая битвы и царские церемонии. Они служат важным источником о культуре и идеологии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Ассирии в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государство стало символом военной мощи и культурного развития. Его достижения оказали длительное влияние на организацию власти и искусство будущих цивилизаций.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2026-05-10T11:23:36Z</dcterms:created>
  <dcterms:modified xsi:type="dcterms:W3CDTF">2026-05-10T11:23:36Z</dcterms:modified>
</cp:coreProperties>
</file>