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«Кусака»: рассказ о доверии, доброте и предательстве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Бездомная собака узнаёт ласку, верит людям — и вновь остаётся одна. О цене доброты без заботы.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Андреев и время создания рассказа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написал «Кусаку» в 1901 году, на рубеже веков, когда в литературе особенно ценили разговор о душе и нравственном выборе. Реализм сочетается с психологизмом: важны не только события, но и переживания живого существа. Рассказ подходит для 7 класса: сюжет понятен, а вопросы о человечности близки школьникам.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начало: жизнь Кусаки до встречи с людьми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Бродячая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Кусака живёт одна: голодает, боится людей и отвечает укусами. Её имя закреплено за привычным поведением, которое появилось от постоянных опасностей и обид.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как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никому не верит. Любое приближение людей кажется угрозой, потому что в прошлом она уже сталкивалась с жестокостью. Это формирует внутренний стержень всей дальнейшей истории.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контраста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сюжета появляется основа будущего противопоставления: недоверие сменится коротким счастьем. Именно поэтому каждая последующая ласка так заметно меняет её состояние.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 по рассказу Леонида Андреева «Кусака»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Кусаки в рассказе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существо с 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Кусака не просто реагирует на происходящее. В её поведении слышны следы прежних обид, привычка быть настороже и потребность в тепле и безопасности.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как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резкость не означает настоящей злости. Это защитная реакция на жестокий мир, в котором собака чаще сталкивалась с опасностью, чем с заботой.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после ласки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добрых встреч Кусака меняется: она начинает ждать людей, радоваться их появлению и постепенно перестаёт видеть в каждом шаге угрозу.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доверия и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показывает, что даже животное глубоко переживает доверие. Когда доброта обрывается, вместе с ней рушится и её ощущение защиты.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 как место короткого летнего счастья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пейзаж вокруг героини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Дачное пространство наполнено светом, травой и играми отдыхающих. На этом фоне особенно заметно, насколько ярко для Кусаки выглядит возможность тепла и внимания. Лето как будто обещает перемены.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Контраст, который усиливает трагедию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счастье оказывается непрочным: после отъезда людей Кусака остаётся одна. Красота природы контрастирует с её одиночеством, и поэтому финальные страницы звучат особенно горько. Изображение: дачный дом, зелёный двор, собака у крыльца, тёплый летний вечер.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дачники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дачники воспринимают Кусаку как забаву и опасность: поддразнивают её, боятся и не стараются понять состояние собаки. Их действия быстро вызывают у неё настороженность и защитную реакцию.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Кусака привыкла к вниманию, дачники уже воспринимают её как часть дачной жизни. Они не замечают, как сильно привязывается собака, и не задумываются о том, что доверие требует продолжения.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отношение меняется: люди кормят, гладят, зовут по имени и играют с ней. Добрые поступки искренни, но остаются «на лето», без мысли о том, что ждёт дальше.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становится причиной новой боли: дачники просто уезжают и оставляют Кусаку на пустом месте. В этом поведении проявляются легкомыслие, эгоизм и отсутствие настоящей ответственности за живое существо.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171288"/>
            <a:ext cx="5253300" cy="21785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отношения к Кусаке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состояние собаки, действия людей и смысл каждого этапа.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закономерность: доброта, не поддержанная заботой после «конца лета», превращается для Кусаки в душевную рану.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Леонида Андреева «Кусака».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изменения в рассказе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страха к доверию происходит не мгновенно: он связан с повторяющимися действиями людей — теплом, кормлением и лаской. Поэтому финал ощущается особенно болезненно.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резкий разрыв между надеждой и одиночеством: счастье кратко, а страх и тоска возвращаются сильнее.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эмоциональные состояния по рассказу Леонида Андреева «Кусака».
</a:t>
            </a:r>
            <a:endParaRPr lang="en-US" sz="6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резкий контраст начала и финала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на противопоставлении: сначала Кусака живёт в холодном мире недоверия, а затем получает тепло и привязанность. Этот путь делает зрителя/читателя свидетелем перемен в душе собаки.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возвращает её к одиночеству, но уже после того, как доверие возникло. Такой круговой принцип усиливает трагизм: потеря становится особенно тяжёлой именно из‑за надежды.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рассказа накапливается ощущение безопасности: привычная настороженность постепенно уступает место радости ожидания. Кусака успевает поверить, что люди могут быть добрыми и надёжными.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«Кусаки» — доверие: как оно рождается после ласки и как быстро рушится, когда забота оказывается временной. Эта тема проверяет человека на внимательность к тем, кто рядом.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линия — предательство в широком смысле: не злой умысел, а равнодушие и непостоянство. Люди, которые приручили, затем забывают, и от этого боль становится особенно острой.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связывает одиночество с внутренним опытом живого существа: страх усиливается, когда рядом нет привычных людей. Кусака учится надеяться, но надежда оказывается хрупкой.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и тема ответственности за слабого: милосердие должно быть продолжено заботой. Андреев показывает, что добро без верности причиняет больше страдания, чем равнодушие.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связывает сострадание с ответственностью: разовое участие без заботы и доведения дела до конца оборачивается жестокостью — прежде всего для того, кто доверяет.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Андреев, сведения о годе написания рассказа «Кусака» (1901).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1901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важен тем, что рассказ, созданный на рубеже столетий, особенно остро ставит вопрос о нравственном выборе и цене человеческой беспечности.
</a:t>
            </a:r>
            <a:endParaRPr lang="en-US" sz="19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символы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 щит и как знак «чужой»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«Кусака» звучит как напоминание о защитной реакции: раньше собака выживала через страх и укусы. Но оно не совпадает с её внутренним желанием тепла. Когда к ней относятся мягко, становится видно: за привычным ярлыком скрыта живая боль и потребность в доверии.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дача: надежда, которая приходит ненадолго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Дачная жизнь открывает для Кусаки новый мир — свет, игры, тёплые вечера и внимание людей. На этом фоне особенно заметна трагедия: радость оказывается краткой. Контраст между красотой лета и одиночеством собаки усиливает сочувствие и заставляет задуматься о последствиях поступков.
</a:t>
            </a:r>
            <a:endParaRPr lang="en-US" sz="929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двор и осень: возвращение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дача пустеет, и вместе с ней исчезает ощущение безопасности. Пожелтевшая трава и тишина двора становятся видимыми признаками покинутого сердца. Образ осени поддерживает мысль о том, что исчезнувшее добро оставляет после себя долгую тоску.
</a:t>
            </a:r>
            <a:endParaRPr lang="en-US" sz="10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изменение Кусаки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душевных состояний героини в ключевые моменты сюжета (по мотивам рассказа).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8523" y="1318200"/>
            <a:ext cx="5786955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рассказе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художественные приёмы усиливают психологизм и помогают читателю почувствовать переживания Кусаки.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вместе: контраст задаёт драму, детали показывают внутренний мир, а природа поддерживает общий тон рассказа — от надежды к боли.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Сноска к заданию: опора на текст рассказа «Кусака» и анализ средств выразительности.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настроений в рассказе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после вспышки доверия эмоциональная тяжесть в финале ощущается сильнее и дольше, чем радость в середине.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получает наибольший «вес» по впечатлению сюжета: положительные чувства кратки, а потеря оставляет продолжительное страдание.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— качественная интерпретация по ходу событий в тексте, без измерений в процентах.
</a:t>
            </a:r>
            <a:endParaRPr lang="en-US" sz="5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школьников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отношения к 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обсудить, как обращаться с бездомными и слабозащитными существами: не только накормить, но и помнить о последствиях своего участия.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вопросы дружбы и честности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связывает верность с поступками: легко начать добро, но трудно довести его до конца. Это подводит к разговору о честности перед теми, кто доверяет.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смысл для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узнают себя в теме обещаний и ответственности. История показывает, что доброта — это действие, продолжающееся после разговора и минутного участия.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009" y="2563146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2484" y="2563146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жизненным опытом подростков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с брошенными животными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сталкивались с временной заботой о питомцах: покормить, погладить, приютить на несколько дней. Рассказ напоминает, что такой шаг требует продолжения и планирования, а не только сочувствия.
</a:t>
            </a:r>
            <a:endParaRPr lang="en-US" sz="921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как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Приручение начинается с доброты, но заканчивается только тогда, когда человек готов отвечать за судьбу животного. Андреев предупреждает: нельзя превращать помощь в игру или привычный «эпизод».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как поступок во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думать о последствиях заранее. Для подростков это понятный нравственный ориентир: обещание слабому существу нельзя нарушать без боли, которую уже не исправить.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Кусака в рассказе становится образом доверчивого и беззащитного существа. Через неё показано, как сильно зависят чувства живого от того, кто рядом и насколько стабильна забота.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строится на контрасте: страх сталкивается с любовью, радость — с потерей. Такой переход делает боль заметнее и объясняет, почему надежда после ласки особенно остро переживается в финале.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Гуманистический смысл связан с личной ответственностью человека. Рассказ утверждает: краткое тепло без верности может превратиться в новую рану, даже если люди не хотели причинять вред.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произведению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главный урок рассказа Леонида Андреева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«Кусака» учит: доброта ценна, когда соединена с заботой и постоянством. Летнее счастье собаки оборачивается травмой из‑за неполного участия людей. Человек отвечает за последствия своего выбора.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2026-05-15T06:09:18Z</dcterms:created>
  <dcterms:modified xsi:type="dcterms:W3CDTF">2026-05-15T06:09:18Z</dcterms:modified>
</cp:coreProperties>
</file>