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p, t, k в немецком языке: основа чёткой речи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звука, которые сразу выдают точность немецкого произношения.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произносить p, t, k точно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согласные часто встречаются в обычных словах и помогают говорить по-немецки естественно. Если произносить их слишком мягко или без выдоха, речь звучит менее отчётливо и заметно отличается от нормы.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звуков [p], [t], [k]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звука относятся к глухим смычным согласным: воздушная струя сначала полностью перекрывается, а затем резко освобождается без участия голоса.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объединяет одинаковый принцип образования, но различает место смычки. Именно оно определяет, где во рту возникает препятствие для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[p] образуется губами, [t] — кончиком языка у альвеол, [k] — задней частью языка у мягкого нёба.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[p]: смычка губ и сильный выдох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[p] обе губы плотно смыкаются, затем быстро размыкаются. В начале слов Papa, Post, Problem этот звук звучит особенно ясно и часто сопровождается заметным выдохом.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[п] нередко произносится короче и менее воздушно. Поэтому важно тренировать не только саму смычку, но и ощущение лёгкого придыхания в начале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[t]: контакт языка с альвеолами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[t] кончик языка касается альвеол — бугорков сразу за верхними зубами. Затем воздух резко выходит наружу, создавая чёткий, короткий звук.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Tag, Tisch, Thema этот согласный в начале слова обычно слышен яснее и с выдохом. Он отличается от русского [т] большей энергией и отчётливостью.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[t] стоит в середине слова, как в Karte или bitte, он может звучать слабее. Поэтому важно замечать позицию звука, а не только его написание.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[k]: заднеязычная смычка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[k] образуется, когда задняя часть языка поднимается к мягкому нёбу. В словах Kind, kommen, Kopf этот звук в начале ударного слога обычно произносится с заметным выдохом.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слишком переднее произношение, будто звук создаётся у зубов. На самом деле для [k] важно ощущать смычку именно в задней части рта.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согласных звука и их основные признаки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сравнить, где именно образуются звуки и почему они похожи по способу 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звука объединяет глухость и смычный характер; различие связано только с местом образования и силой придыхания.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«Aussprache: p, t, k»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немецких и русских согласных [p], [t], [k]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немецкое произношение отличается от русского и какие ошибки возникают чаще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согласные в начале слова звучат более воздушно и чётко, чем русские аналоги.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«Aussprache: p, t, k»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произнести согласный звук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тренировки [p], [t] и [k] на примерах Post, Tisch, Kind.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3088" y="13944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6094" y="1387800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[p], [t], [k] встречаются часто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Papa, Problem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отрабатывать [p] в начале слова. При чтении важно не спешить и сохранять чёткую губную смычку вместе с лёгким выдохом.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Tag, Thema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[t] тренируют контакт языка с альвеолами. В начале слова звук должен быть ясным, коротким и заметно отличаться от русского [т].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Kind, Kopf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слушать и чувствовать [k] в задней части рта. Полезно следить, чтобы звук не смещался вперёд и не терял своей чёткости.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Kalt, Karte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[k] встречается не только в простых примерах, но и в обычной школьной лексике. Регулярное повторение укрепляет правильный навык.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для чтения, повторения за учителем и коротких ответов. Чем чаще они звучат на уроке, тем увереннее ученик различает и произносит согласные.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Придыхание в начале слова и после [s]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речи сила выдоха особенно заметна перед гласным в начале ударного слога; это помогает отделить немецкое звучание от русского.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позиция требует самого отчётливого придыхания, а после [s] оно почти исчезает. Это главный ориентир для тренировки.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составленный по правилам немецкого произношения.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мягкое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ученики часто произносят [p], [t], [k] без заметного выдоха. Из-за этого немецкие слова звучат короче и менее выразительно, чем в образце.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Нечёткая смычка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перенос русской мягкости на немецкие согласные. Тогда [t] и [k] теряют чёткость, а речь становится расплывчатой и менее понятной.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придыхания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звуков [p], [t], [k] в немецких словах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эти согласные слышны особенно отчётливо: воздух сначала задерживается, затем резко выходит. Именно здесь чаще всего появляется заметное придыхание, которое важно воспроизводить.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слова звуки обычно короче и слабее, чем в начале. Артикуляция остаётся точной, но выдох уже не такой сильный, поэтому звучание становится спокойнее.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[s] придыхание заметно уменьшается или почти исчезает. Слова Schule, Stein, Spiel помогают услышать это отличие и не переусердствовать с выдохом.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полезно сравнивать позицию звука в слове. Один и тот же [p], [t] или [k] звучит по-разному в начале, в середине и после [s].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слове слышны [p], [t], [k]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отмечать не только звук, но и его место в слове: это помогает быстрее понимать, когда нужен сильный выдох.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согласные слышны в начале слова, где придыхание наиболее заметно. В других позициях звук остаётся точным, но менее воздушным.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обобщающий типичные позиции звуков в учебной лексике.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 произношения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отрабатывать место смычки, выдох и чёткое различие между немецким и русским произношением.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слова для старта — короткие и знакомые. Они позволяют сосредоточиться на артикуляции, не отвлекаясь на сложный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для 7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произношения шаг за шагом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самоконтроле: от слухового восприятия до короткой фразы.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урока немецкого языка в 7 классе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за 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слушают слово и сразу повторяют его, стараясь точно передать смычку и выдох. Такой формат помогает быстро заметить разницу между немецким и русским звучанием.
</a:t>
            </a:r>
            <a:endParaRPr lang="en-US" sz="1283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звука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услышать и отметить [p], [t] или [k] в начале, середине либо после [s]. Это развивает внимание к позиции звука и улучшает чтение вслух.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 по трём группам: [p], [t], [k]. Задание тренирует различение артикуляции и помогает запомнить типичные примеры из школьной лексики.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цепочки слов и карточки с картинками делают тренировку быстрее и интереснее. Для 11–13 лет особенно полезны задания на точность и скорость ответа.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ошибке в произношении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в смычке или выдохе заметно меняет впечатление от слова и мешает уверенно читать вслух.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произношении влияют не только на красоту речи, но и на понимание. Чем точнее звук, тем легче слушателю распознать слово.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основанный на типичных эффектах произносительных ошибок.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запоминания произношения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[p], [t], [k] произносятся в разных местах: [p] — губами, [t] — у альвеол, [k] — у мягкого нёба. Запомнить это проще, если мысленно «рисовать» движение органов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ударного слога немецкие [p], [t], [k] звучат с выдохом. Представь короткий воздушный толчок после смычки: именно он делает произношение более естественным и отчётливым.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[s] придыхание обычно слабее. Поэтому слова Schule, Stein, Spiel удобно использовать для сравнения: здесь важно сохранить чёткий согласный, но не добавлять лишний выдох.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[p], [t], [k] делают немецкую речь понятнее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место образования, глухость и придыхание, немецкие [p], [t], [k] звучат увереннее и ближе к норме. Регулярная практика быстро улучшает разборчивость речи.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2026-05-25T02:39:37Z</dcterms:created>
  <dcterms:modified xsi:type="dcterms:W3CDTF">2026-05-25T02:39:37Z</dcterms:modified>
</cp:coreProperties>
</file>