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деепричастий в речи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деепричастия делают речь короче, точнее и выразительнее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добавочное действие и помогает связать его с основным в одном предложении. Оно отвечает на вопросы что делая? и что сделав?, не изменяется по лицам, числам и родам, но сохраняет вид глагола.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деепричастий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образуются от глаголов, поэтому в их основе легко увидеть исходное действие: читать — читая, прочитать — прочитав.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бывают возвратными и невозвратными: умываться — умываясь, смеяться — смеясь. Суффикс -ся показывает возвратность.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 изменяются по падежам, числам и родам, поэтому их форма остаётся постоянной в речи и письме.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глаголы, они сохраняют вид: несовершенный обычно обозначает процесс, а совершенный — завершённое действие.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 деепричастие: чем они похожи и чем различаются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общие признаки и главное отличие этих форм слова.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связаны с действием, но деепричастие не является сказуемым и не меняется по временам.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деепричастие помогает связать главное и дополнительное действие без лишнего повтора. Благодаря этому мысль звучит короче и плавнее, например: «Девочка шла по дороге, слушая музыку».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деепричастие показывает одновременность действий, но может указывать и на действие, которое произошло раньше основного. Это делает сообщение точнее и помогает лучше представить последовательность событий.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деепричастие соединяет два действия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обозначать деепричастия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деепричастия чаще всего показывают, как именно совершается действие.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функция — уточнение способа действия; остальные значения помогают сделать описание точнее.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из школьной грамматики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— это деепричастие вместе с зависимыми словами. Он уточняет, при каких условиях или как именно происходит действие в предложении.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оборот делает фразу точнее: «Прочитав книгу до конца, он рассказал о ней другу». Здесь добавочное действие связано с главным и помогает понять смысл яснее.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деепричастный оборот выделяется запятыми. Но если он входит в устойчивое выражение, знаки препинания могут не ставиться.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предложение с деепричастием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перед записью предложения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исполнитель действий разный, предложение становится ошибочным и может исказить смысл. Поэтому сначала проверяют, кто выполняет оба действия.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действующее лицо должно быть общим для сказуемого и деепричастия
</a:t>
            </a:r>
            <a:endParaRPr lang="en-US" sz="2616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исправления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устранить неправильную связь деепричастия с предложением.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 — неверно выбранный исполнитель действия; исправление требует перестроить предложение.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смена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передают не только движение, но и настроение персонажа. Слова вроде «улыбаясь» или «оглянувшись» сразу задают тон и делают сцену ярче без лишних повторов.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становится нагляднее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помогают показать, как одно действие сопровождает другое. Благодаря им герой будто движется перед глазами читателя, а описание становится более динамичным и естественным.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движение в тексте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деепричастия помогают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особенно полезны там, где нужно соединить несколько действий в одном предложении без потери смысла.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заметен в краткости, выразительности и динамичности; это подтверждает их роль как средства сжатой и живой передачи мысли.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школьным примерам из учебных текстов русского языка, 2025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в учебных текстах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помогают выстроить шаги в нужном порядке: сначала ученик наблюдает, потом сравнивает, затем делает вывод. Так инструкция звучит логично и понятно.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правилах и определениях деепричастия позволяют кратко описать процесс. Одна фраза может передать несколько действий, не превращая текст в длинный перечень отдельных предложений.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вроде «проверяя» и «анализируя» часто встречаются в ответах к заданиям. Они показывают, как именно ученик рассуждает и по какому пути приходит к выводу.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Компактная запись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не отвлекаться на повторяющиеся глаголы, деепричастие помогает собрать мысль в одну фразу. Благодаря этому учебный текст выглядит более строгим и аккуратным.
</a:t>
            </a:r>
            <a:endParaRPr lang="en-US" sz="10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в стилях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одна и та же форма работает по-разному в зависимости от задачи текста.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деепричастия уместны там, где важны образность и логика. В официальных текстах их ограничивают ради точности и однозначности.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стили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деепричастный оборот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в предложении главное действие и выделите слова, которые называют дополнительное действие. Тогда станет ясно, где нужно сделать небольшую паузу при чтении.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произносится спокойнее и чуть отделяется интонацией, потому что он добавляет к основному сообщению ещё одну деталь. Слишком резкая пауза разрушает связь между частями.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деепричастный оборот стоит в начале или в середине предложения, его лучше читать с естественным понижением голоса. Так слушатель легче уловит смысл всего высказывания.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важно не терять общий смысл и не дробить предложение слишком сильно. Тогда пауза будет помогать пониманию, а не мешать ему.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употребление деепричастия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 правилам школьной грамматики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деепричастия нужны в письме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без лишних 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читал рассказ и потом пересказывал его другу. Если заменить повторяющиеся глаголы деепричастием, фраза станет короче и звучнее: прочитав рассказ, он пересказал его другу. Смысл сохранится, а предложение станет аккуратнее.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Мысль, которая течёт плавно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сочинении деепричастия помогают соединять события в один связный рассказ. Читатель легче следит за ходом мысли, потому что действия идут одно за другим без резких остановок и лишних одинаковых слов.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Грамотная письменная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использует деепричастия точно, текст выглядит более собранным и выразительным. Такие формы особенно полезны в пересказах, описаниях и ответах, где важно передать сразу несколько действий без перегрузки предложения.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деепричастия встречаются чаще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стилях они помогают передать картину действия, а в других используются только при необходимости.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естественно деепричастия звучат в художественных и учебных текстах. В разговорной и официальной речи их применяют осторожнее, чтобы не потерять ясность.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функциональным стилям русского языка, 2025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деепричастия речи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высказывание короче, потому что позволяют объединить два действия в одном предложении. Это особенно удобно в пересказах, описаниях и ответах на уроке.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повышают связность текста: читателю легче понять, что происходит сначала, а что — одновременно или вслед за основным действием. Мысль звучит плавнее и точнее.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речь выразительнее, если употреблены правильно. Но при ошибке можно исказить смысл, поэтому важно следить за тем, кто выполняет оба действия.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делают речь точнее и ярче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помогают связывать действия, сокращать текст и делать его выразительнее. Если знать их признаки и правила употребления, можно строить грамотные, понятные и красивые предложения.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2026-05-22T16:22:38Z</dcterms:created>
  <dcterms:modified xsi:type="dcterms:W3CDTF">2026-05-22T16:22:38Z</dcterms:modified>
</cp:coreProperties>
</file>