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 геометрические преобразования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меняет положение фигуры, сохраняя её форму.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поворот важен в геометрии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помогает читать координатную плоскость, понимать чертежи и видеть, как фигуры меняют положение без изменения формы.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поворот в геометрии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вокруг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 — это преобразование, при котором каждая точка фигуры перемещается вокруг выбранного центра по дуге окружности. Расстояние до центра при этом не меняется.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поворота фигура остаётся той же по форме и размеру. Изменяется только её расположение на плоскости и, часто, направление сторон относительно осей.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удобно для описания перемещений объектов, построения новых положений точек и проверки, совпадают ли две фигуры после изменения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одна и та же фигура может повернуться вокруг центра, словно стрелка часов. Геометрия помогает точно описать это движение: где был исходный контур, на сколько он повернулся и куда сместился новый.
</a:t>
            </a:r>
            <a:endParaRPr lang="en-US" sz="911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в движении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и анимации поворот делает объекты естественными и понятными. Персонаж может разворачиваться, знак — менять ориентацию, а схема — оставаться узнаваемой, потому что форма не меняется.
</a:t>
            </a:r>
            <a:endParaRPr lang="en-US" sz="932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 цифровой среде
</a:t>
            </a:r>
            <a:endParaRPr lang="en-US" sz="1347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навигационных схемах и чертежах поворот нужен, чтобы показать направление без лишних слов. Центр вращения, дуга и новая позиция точки позволяют видеть движение наглядно и без догадок.
</a:t>
            </a:r>
            <a:endParaRPr lang="en-US" sz="984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чертеже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где поворот встречается каждый день
</a:t>
            </a:r>
            <a:endParaRPr lang="en-US" sz="28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точки: что означают x и y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и вторая координата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(x, y) читается как пара координат. Первая координата показывает, насколько точка смещена по горизонтали, вторая — по вертикали относительно начала координат.
</a:t>
            </a:r>
            <a:endParaRPr lang="en-US" sz="1005" dirty="0"/>
          </a:p>
        </p:txBody>
      </p:sp>
      <p:sp>
        <p:nvSpPr>
          <p:cNvPr id="10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искать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откладывают x: вправо при положительном значении и влево при отрицательном. Затем по значению y поднимаются вверх или опускаются вниз, чтобы найти точное место точки.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координат нельзя уверенно выполнить поворот, потому что новая точка должна быть построена точно. Ошибка в одном числе сразу меняет положение всей фигуры.
</a:t>
            </a:r>
            <a:endParaRPr lang="en-US" sz="10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906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4831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531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части поворота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 — это неподвижная точка, вокруг которой выполняется поворот. Все остальные точки фигуры движутся, но центр остаётся на своём месте и служит опорой построения.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угла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показывает, на сколько нужно повернуть фигуру. Его измеряют в градусах, поэтому важно понимать, какой именно поворот требуется: небольшой, прямой или разворот.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задаёт, куда идёт поворот: по часовой стрелке или против неё. Один и тот же угол в разном направлении приводит к разным координатам точки.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к точке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 центра к точке проводят мысленный луч. Он показывает, на каком расстоянии находится точка до поворота и куда нужно направить новое положение.
</a:t>
            </a:r>
            <a:endParaRPr lang="en-US" sz="1168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дуге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луч поворачивают по дуге на нужный угол, не меняя длину. Так сохраняется расстояние до центра, а сама точка словно обходит его вокруг.
</a:t>
            </a:r>
            <a:endParaRPr lang="en-US" sz="1179" dirty="0"/>
          </a:p>
        </p:txBody>
      </p:sp>
      <p:sp>
        <p:nvSpPr>
          <p:cNvPr id="12" name="Text 3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отмечают новую точку на той же окружности и проверяют направление стрелкой. На чертеже удобно использовать дугу, транспортир и подписи к центру.
</a:t>
            </a:r>
            <a:endParaRPr lang="en-US" sz="1168" dirty="0"/>
          </a:p>
        </p:txBody>
      </p:sp>
      <p:sp>
        <p:nvSpPr>
          <p:cNvPr id="13" name="Text 4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Интуитивное построение точки по дуге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часовой стрелки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на 90° против часовой стрелки координаты меняются по правилу (x, y) → (−y, x). Например, точка (2, 3) переходит в (−3, 2).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5842750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часовой стрелке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на 90° по часовой стрелке используется правило (x, y) → (y, −x). Это даёт новое положение той же точки, но в другом направлении вращения.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поворачивать точку на 90°
</a:t>
            </a:r>
            <a:endParaRPr lang="en-US" sz="19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180°: смена знаков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542850" y="1603375"/>
            <a:ext cx="18087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 можно представить как разворот точки через центр. Каждая координата меняет знак, потому что точка оказывается на противоположной стороне от начала координат.
</a:t>
            </a:r>
            <a:endParaRPr lang="en-US" sz="1210" dirty="0"/>
          </a:p>
        </p:txBody>
      </p:sp>
      <p:sp>
        <p:nvSpPr>
          <p:cNvPr id="9" name="Text 3"/>
          <p:cNvSpPr txBox="1"/>
          <p:nvPr/>
        </p:nvSpPr>
        <p:spPr>
          <a:xfrm>
            <a:off x="4751950" y="1603375"/>
            <a:ext cx="18087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была в первой четверти, после поворота она перейдёт в третью, а если во второй — в четвёртую. Положение становится противоположным относительно центра.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270°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часовой стрелке соответствует повороту на 90° в противоположную сторону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распознавать поворот на 270° как более короткую запись эквивалентного поворота в противоположную сторону.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поворота вокруг начала координат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поворота вокруг начала координат для одной точки и всей фигуры.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относительно произвольного центра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сначала перенос к началу координат, затем поворот, затем обратный перенос для центра A и точки P.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поворота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новые точки отмечены, соедините их в том же порядке, что и исходные. В результате получится та же фигура, но повернутая вокруг точки O.
</a:t>
            </a:r>
            <a:endParaRPr lang="en-US" sz="1159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опорные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центр O и отметьте вершины фигуры. Для каждой точки удобно сразу сравнить её положение с центром: это помогает не потерять направление и длину радиуса.
</a:t>
            </a:r>
            <a:endParaRPr lang="en-US" sz="980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Повернуть каждую вершину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мысленно или на чертеже поверните луч от O к вершине на 90° против часовой стрелки. Новая точка должна находиться на той же окружности и на том же расстоянии от O.
</a:t>
            </a:r>
            <a:endParaRPr lang="en-US" sz="989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Обработать все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повторите шаг для всех остальных вершин фигуры. Важно сохранять порядок обхода: тогда новая фигура не «перепутается» и будет построена без лишних ошибок.
</a:t>
            </a:r>
            <a:endParaRPr lang="en-US" sz="993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Сохраняемые свойства при повороте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не меняет саму фигуру, а только её положение на плоскости. Это делает его преобразованием, при котором можно сравнивать исходный и полученный рисунок.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сохраняет размеры и форму фигуры, поэтому исходный и повернутый треугольник остаются равными.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геометрического поворота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46315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 же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вернуть фигуру в исходное положение, используют тот же центр и тот же угол, но противоположное направление. Такой шаг полностью отменяет первое преобразование.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67225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была повернута на 90° против часовой стрелки, обратный поворот выполняют на 90° по часовой стрелке. Угол остаётся тем же, меняется только направление.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88135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поворот удобен для проверки построения: если после него фигура совпала с исходной, значит, шаги выполнены правильно. Это полезно и при восстановлении чертежа.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выполнить обратный поворот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поворотов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повороты вокруг одного центра можно заменить одним поворотом. Поэтому 30° и затем 60° дают общий поворот на 90°, если направление одно и то же.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направления разные, углы рассматривают с учетом знака. Тогда один поворот частично «гасит» другой, и ответ находят как разность или сумму с противоположным знаком.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правило экономит время: не нужно строить два отдельных поворота, если можно сразу выполнить один итоговый. Это особенно удобно в задачах с несколькими шагами.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27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8050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7825" y="1844204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формулы поворота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90°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поворота на 90° против часовой стрелки координаты меняются местами, а один знак меняется на противоположный: (x, y) → (−y, x). Это короткая и удобная запись.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на 180° обе координаты меняют знак: (x, y) → (−x, −y). Такая формула особенно проста, потому что точка оказывается по другую сторону от центра.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270°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270° против часовой стрелки можно читать как 90° по часовой стрелке: (x, y) → (y, −x). Это помогает быстро узнавать одинаковые преобразования в разных записях.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98846"/>
            <a:ext cx="3812100" cy="12165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поворота на 90°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поворота показывает то же правило в виде таблицы чисел. Для 90° против часовой стрелки она помогает быстро преобразовать координаты нескольких точек подряд.
</a:t>
            </a:r>
            <a:endParaRPr lang="en-US" sz="117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удобна для записи и применения одного и того же поворота к разным точкам без отдельного построения для каждой.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поворота на 90° против часовой стрелки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Поворот, отражение и перенос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преобразования часто похожи внешне, но действуют по-разному. Сравнение помогает не путать поворот с зеркальным отражением или простым сдвигом.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сохраняет длины и углы, отражение меняет левое и правое, а перенос сохраняет ориентацию.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геометрических преобразований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повороте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помогает точно описывать движение фигуры на плоскости: нужно помнить центр, угол и направление. Если вы умеете находить новые координаты и проверять сохранение расстояний, задачи становятся гораздо понятнее.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2026-07-27T07:01:36Z</dcterms:created>
  <dcterms:modified xsi:type="dcterms:W3CDTF">2026-07-27T07:01:36Z</dcterms:modified>
</cp:coreProperties>
</file>