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размножения грибов: ключевые понятия и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размножаются разными способами, влияя на природу и человека.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особое царство, важное для экосистемы. Их размножение обеспечивает адаптацию, распространение и поддержание разнообразия видов в природе.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природе: их роль и размножение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при помощи спор, которые являются основным методом быстрого распространения грибов в окружающей среде.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заключается в слиянии клеток разных грибов, что способствует генетическому разнообразию потомства и адаптивным преимуществам.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через деление или фрагментацию грибницы и других структур, обеспечивая стабильное сохранение генетического материала.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размножения грибов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22362"/>
            <a:ext cx="5266500" cy="16685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размножения грибов
</a:t>
            </a:r>
            <a:endParaRPr lang="en-US" sz="3147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характеристики трёх способов размножения грибов.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повышает адаптационные возможности грибов и их выживаемость в разных условиях.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 спорангии в бесполом размножении
</a:t>
            </a:r>
            <a:endParaRPr lang="en-US" sz="2928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— основа бесполого размножения грибов. Они легкие и обеспечивают дальний перенос грибов с помощью ветра или других факторов.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Спорангии у мукора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мукора на концах гиф образуются шаровидные спорангии, в которых развивается большое количество спор для дальнейшего распространения.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— плазмогамия, когда происходит слияние цитоплазмы клеток разных особей без объединения ядер.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этапы и виды спор
</a:t>
            </a:r>
            <a:endParaRPr lang="en-US" sz="311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этап — керогамия, когда происходит слияние ядер, формируя диплоидную клетку.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образуются специализированные половые споры: базидиоспоры у шляпочных грибов и аскоспоры у аскомицетов.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разносятся и прорастают в новых местах, обеспечивая генетическое разнообразие и распространение видов.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способов размножения у грибов
</a:t>
            </a:r>
            <a:endParaRPr lang="en-US" sz="274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используют два и более способа размножения для повышения выживаемости.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использование разных методов обеспечивает грибам большую адаптивность и распространение.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микологии,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разных грибов
</a:t>
            </a:r>
            <a:endParaRPr lang="en-US" sz="2656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шампиньона грибницей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Шампиньоны расширяются благодаря разрастанию мицелия — сети гиф, которые проникают в субстрат и образуют новые грибницы.
</a:t>
            </a:r>
            <a:endParaRPr lang="en-US" sz="1303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дрожжей
</a:t>
            </a:r>
            <a:pPr algn="ctr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размножаются путём деления клеток, что быстро увеличивает их численность при благоприятных условиях питания.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Отпочкование трутовиков
</a:t>
            </a:r>
            <a:pPr algn="ctr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Трутовики размножаются отпочкованием частей плодового тела, отделяющиеся кусочки развиваются в новые организмы.
</a:t>
            </a:r>
            <a:endParaRPr lang="en-US" sz="143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Аскомицеты развивают споры внутри сумок — асков — которые обеспечивают их половое размножение и распространение.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мукора споры формируются в спорангиях, представляющих собой специальные мешочки на концах гиф.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 образует споры — конидии — на концах специализированных гиф, которые легко отделяются и распространяются.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 у различных видов грибов
</a:t>
            </a:r>
            <a:endParaRPr lang="en-US" sz="2897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распространения спор грибов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легко поднимаются в воздух и разносятся ветром на большие расстояния, что способствует эффективному расселению грибов.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споры переносятся каплями дождя, на шерсти животных или лапках насекомых, расширяя ареал обитания грибов.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прорастания спор в разных условиях
</a:t>
            </a:r>
            <a:endParaRPr lang="en-US" sz="279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параметры влажности и температуры обеспечивают максимальную жизнеспособность спор и успешное прорастание мицелия.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грибов быстрее прорастают при влажности 75-85% и температуре около 24–28°C, что повышает их адаптацию к сезонным изменениям.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исследований микологии,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 выживают в неблагоприятных условиях, обеспечивая сохранение вида.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90% спор способны переживать засуху и нехватку питательных веществ, что позволяет грибам успешно восстанавливаться при благоприятных условиях.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"Грибы и их роль", 2022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 состоит из трёх основных частей: шляпки, ножки и гименофора — структуры, где формируются споры. Эта основа обеспечивает эффективное образование и распространение спор.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 — орган размножения грибов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гименофоре находятся пластинки или трубочки, в которых созревают споры. Их конструкция влияет на способ высыпания спор в окружающую среду и распространение грибов.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размножаются почкованием, при котором на материнской клетке появляется новая 'дочка', отделяющаяся для самостоятельной жизни. Этот процесс способствует быстрому росту колонии.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Дрожжи: особенности почкования и бесполого размножения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благоприятных условиях за сутки можно получить несколько поколений дрожжевых клеток, что важно для промышленного производства и биотехнологии.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используются в хлебопечении и алкогольном производстве, благодаря своей способности быстро размножаться и выполнять ферментативные реакции.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и их размножение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распространение спор у спорыньи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Спорынья выделяется огромным количеством спор, которые легко разносятся ветром и инфицируют ржаные посевы. Это вызывает серьёзные вопросы в сельском хозяйстве из-за потери урожая.
</a:t>
            </a:r>
            <a:endParaRPr lang="en-US" sz="1374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Ржавчина: угроза для зерновых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Ржавчинные грибы распространяют споры на большие расстояния, заражая кукурузу и пшеницу. Их размножение способствует быстрому развитию болезней и снижению продуктивности полей.
</a:t>
            </a:r>
            <a:endParaRPr lang="en-US" sz="13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5210" y="1479875"/>
            <a:ext cx="426768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грибов с разными типами размножения
</a:t>
            </a:r>
            <a:endParaRPr lang="en-US" sz="2675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разнообразие способов размножения на примерах известных грибов и их 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методы размножения повышают устойчивость грибов к изменениям среды и способствуют распространению.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учебные пособия по микологии,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температура и влажность ускоряют образование спор и жизненный цикл грибов, способствуя их быстрому размножению.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среды на размножение грибов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высокой влажности и тёплой погоде один шампиньон может выпустить до миллиона спор, что увеличивает шансы на расселение.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засухи размножение замедляется или прекращается, так как споры не могут созревать и прорастать.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питательных веществ снижает скорость роста грибницы и уменьшает количество формируемых спор.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грибов и их спор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выполняют ключевую функцию разложения органики, возвращая питательные вещества в почву и поддерживая здоровье экосистемы.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обеспечивают расширение ареала грибов, а симбиоз с корнями растений способствует устойчивому росту и защите деревьев.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размножении грибов применяются в пищевой промышленности для культивирования съедобных видов и производства ферментированных продуктов.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используют грибковые культуры для изготовления антибиотиков, витаминов и других биологически активных веществ.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цикла грибов-паразитов помогает эффективно бороться с сельскохозяйственными болезнями и защищать урожаи.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размножения грибов для человека
</a:t>
            </a:r>
            <a:endParaRPr lang="en-US" sz="26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размножения грибов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способов размножения обеспечивает грибам адаптацию и выживание, что имеет важное экологическое и экономическое значение для человека и природы.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2026-05-08T11:38:44Z</dcterms:created>
  <dcterms:modified xsi:type="dcterms:W3CDTF">2026-05-08T11:38:44Z</dcterms:modified>
</cp:coreProperties>
</file>