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здоровье человека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зависит от образа жизни, среды, наследственности и медицины.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здоровье и почему оно меняется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 — это не только отсутствие болезни, а согласованная работа организма, психики и социальных связей. В подростковом возрасте его особенно определяют рост, созревание систем регуляции, учебная нагрузка и привычки, формирующиеся именно сейчас.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как главный управляемый фактор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и режим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сон и чередование нагрузки с отдыхом напрямую влияют на обмен веществ, работоспособность и восстановление. Именно ежедневный режим задаёт условия, в которых организм либо развивается, либо быстро истощается.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выносливость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поддерживает сердце, сосуды, мышцы и костную ткань, а также помогает контролировать массу тела. При дефиците движения быстрее снижаются тонус, выносливость и общая устойчивость к нагрузкам.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закаливание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 разумное закаливание уменьшают риск инфекций и повышают адаптацию к внешним условиям. Эти привычки работают незаметно, но создают прочный фон для нормального самочувствия.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вредных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Табак, алкоголь и другие психоактивные вещества особенно опасны в подростковом возрасте, когда организм ещё развивается. Чем раньше исключаются такие воздействия, тем выше шансы сохранить здоровье на долгие годы.
</a:t>
            </a:r>
            <a:endParaRPr lang="en-US" sz="9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факторов, влияющих на здоровье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подчёркивает: повседневные решения влияют на самочувствие заметнее, чем эпизодическое лечение.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резерв профилактики связан с образом жизни и условиями среды, а не с медицинской помощью после болезни.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модель факторов здоровья, используемая в гигиене и валеологии.
</a:t>
            </a:r>
            <a:endParaRPr lang="en-US" sz="6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 работа организма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желательно накапливать не менее 60 минут умеренной или высокой активности ежедневно. Это помогает сердцу, лёгким и мышцам работать экономичнее и устойчивее.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и мышечная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мышцы, поддерживает осанку и стимулирует формирование костной ткани. Особенно полезны ходьба, плавание, велосипед, спортивные игры и упражнения для спины.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активность снижает риск избыточной массы тела и нарушений обмена веществ, а также ускоряет восстановление после умственных и физических нагрузок.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малоподвижности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сидение ведёт к утомляемости, слабости мышц спины, снижению выносливости и повышенной нагрузке на опорно-двигательный аппарат. Со временем это отражается и на учебной работоспособности.
</a:t>
            </a:r>
            <a:endParaRPr lang="en-US" sz="10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сон, как и питание, поддерживает рост тканей, работу иммунной системы и концентрацию внимания в учёбе.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Педиатрические рекомендации по продолжительности сна для подростков.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6441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обычно нужно подростку для полноценного восстановления.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рискованные пищевые привычки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ежедневные решения поддерживают обмен веществ и самочувствие, а какие постепенно повышают биологические риски.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режим питания формирует здоровье сильнее, чем кратковременные диеты и отдельные ограничения.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рациональному питанию подростков.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восстановление нервной системы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во сне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организму обычно требуется 8–10 часов сна. В это время идут процессы роста, созревания нервной системы и восстановление энергетических ресурсов.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ухудшает сон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использование экранов, шум, нерегулярный режим и учебная перегрузка сдвигают биоритмы. Из-за этого сон становится поверхностным и менее восстановительным.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недосып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снижает память, скорость реакции и эмоциональную устойчивость, а также усиливает тягу к сладкой пище и кофеину. Учиться и контролировать эмоции становится труднее.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организму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время отхода ко сну, вечернее снижение яркого света и чередование учёбы с отдыхом помогают нервной системе быстрее восстанавливаться и лучше работать днём.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хронического недосыпа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сна ухудшает не только самочувствие, но и точность учебных действий, повышая риск срывов и конфликтов.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сна снижает когнитивную эффективность и эмоциональную устойчивость, а регулярный сон поддерживает работоспособность.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визуализация по материалам о влиянии сна на когнитивные функции.
</a:t>
            </a:r>
            <a:endParaRPr lang="en-US" sz="5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психическое здоровье подростка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стрессоры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Экзамены, перегрузка, конфликты в коллективе и нехватка времени на восстановление часто становятся источником хронического напряжения у старшеклассников.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реагирует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стрессе усиливаются тревожность, мышечное напряжение, головные боли и нарушения сна. Длительное напряжение ослабляет иммунную устойчивость и истощает ресурсы организма.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справиться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здоровье режим дня, движение, общение с близкими, навыки саморегуляции и своевременное обращение за помощью к взрослым или специалистам.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благополучие тесно связано с работой нервной и эндокринной систем, поэтому забота о нём является частью общей профилактики здоровья.
</a:t>
            </a:r>
            <a:endParaRPr lang="en-US" sz="10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стресс влияет на организм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стрессовых реакций организма у подростков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 ранние риски для здоровья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и вейпы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быстро формирует зависимость, повышает нагрузку на сердце и сосуды, ухудшает состояние дыхательных путей и снижает выносливость. У подростков особенно опасно воздействие на развивающийся мозг и поведение.
</a:t>
            </a:r>
            <a:endParaRPr lang="en-US" sz="931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и 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нарушает работу нервной системы, ухудшает координацию, внимание и самоконтроль. В школьном возрасте это повышает риск травм, ошибок в учёбе и закрепления рискованных моделей поведения.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Психоактивные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Наркотические и другие психоактивные вещества могут вызывать тяжёлые отравления, стойкие изменения психики и быстрое развитие зависимости. Чем раньше появляется контакт с ними, тем выше долгосрочный вред.
</a:t>
            </a:r>
            <a:endParaRPr lang="en-US" sz="97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вредных веществ в подростковом возрасте снижает вероятность хронических заболеваний, сохраняет работоспособность и помогает не допустить закрепления опасных привычек в период взросления.
</a:t>
            </a:r>
            <a:endParaRPr lang="en-US" sz="9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риска в подростковом возрасте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точные измерения, а сравнительную выраженность повседневных факторов, влияющих на самочувствие школьника. Она помогает увидеть накопительный характер нагрузки.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вред создаёт сочетание недосыпа, стресса и вредных привычек: даже умеренные факторы усиливают друг друга и быстрее ухудшают состояние.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оценка по материалам школьной биологии; условная шкала сравнения
</a:t>
            </a:r>
            <a:endParaRPr lang="en-US" sz="5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индивидуальная предрасположенность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риски могут быть связаны с наследственными особенностями и почему это важно учитывать в профилактике.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задаёт предрасположенность, но не отменяет влияния среды и образа жизни. При семейных рисках профилактика должна быть более ранней и внимательной.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человека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71621"/>
            <a:ext cx="204900" cy="1821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и здоровье человека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раздражает дыхательные пути, снижает выносливость и повышает нагрузку на организм. Особенно чувствительны к нему дети и подростки с ещё формирующейся дыхательной системой.
</a:t>
            </a:r>
            <a:endParaRPr lang="en-US" sz="835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Шумовой фон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 мешает сну, ухудшает концентрацию и повышает утомляемость. Длительное воздействие шумовой нагрузки нарушает эмоциональное равновесие и мешает восстановлению после учебного дня.
</a:t>
            </a:r>
            <a:endParaRPr lang="en-US" sz="835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микроклимат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естественного света и неблагоприятная температура в помещении снижают работоспособность и вызывают дискомфорт. Комфортные условия помогают сохранять внимание и нормальный ритм дня.
</a:t>
            </a:r>
            <a:endParaRPr lang="en-US" sz="835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воды, помещений и воздуха уменьшает риск инфекций и лишнюю физиологическую нагрузку на органы. Безопасная среда поддерживает здоровье без дополнительных усилий со стороны организма.
</a:t>
            </a:r>
            <a:endParaRPr lang="en-US" sz="8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условия и здоровье семьи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можно восстановиться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семье подросток приходит после школы в тихую квартиру, ужинает вовремя и спокойно готовит уроки. Здесь легче соблюдать режим сна и не накапливать усталость. Такие бытовые условия создают ощущение устойчивости и помогают организму восстанавливаться.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ресурсов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семье деньги уходят в основном на самое необходимое, а качественные продукты и платные секции доступны не всегда. Тогда выбор питания, отдыха и активности уже зависит не только от желания, но и от реальных возможностей.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которая поддерживает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дома поощряют движение, следят за режимом и не обесценивают школьные трудности, подростку проще сохранять спокойствие и ответственность. Семейная поддержка становится важным ресурсом, который снижает стресс и облегчает профилактику.
</a:t>
            </a:r>
            <a:endParaRPr lang="en-US" sz="10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как более эффективный путь, чем лечение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действует заранее: она не только снижает риск болезни, но и позволяет заметить отклонения тогда, когда их ещё проще скорректировать.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начата профилактика, тем меньше вероятность осложнений и тем выше шанс сохранить здоровье без длительного лечения.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по профилактической медицине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действия, поддерживающие здоровье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полезных привычек в повседневной жизни подростка
</a:t>
            </a:r>
            <a:endParaRPr lang="en-US" sz="11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привычки и ожидаемый эффект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небольшие ежедневные решения влияют на самочувствие сначала быстро, а затем — на состояние здоровья в более длительной перспективе.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привычки дают накопительный эффект: сначала улучшают самочувствие, а затем снижают риск перегрузки, нарушений сна и проблем с массой тела.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по здоровому образу жизни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формируется каждый день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нельзя свести к одному фактору: оно рождается из сочетания привычек, наследственных особенностей, среды и помощи врачей. Чем раньше подросток начинает управлять повседневными рисками, тем надёжнее его будущее.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2026-06-01T22:36:29Z</dcterms:created>
  <dcterms:modified xsi:type="dcterms:W3CDTF">2026-06-01T22:36:29Z</dcterms:modified>
</cp:coreProperties>
</file>