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мира: как их сравнивают по главным признакам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 по правлению, устройству, площади и населению — чтобы понимать мир глубже.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географы изучают государства по нескольким признакам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это не только границы. Географам важно, как устроена власть, как разделена территория, насколько страна велика и сколько людей в ней живёт. Такие сравнения помогают находить крупнейшие и самые населённые государства и различать унитарные системы и федерации.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правления: монархия и республика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показывает, кто является главой государства и как он получает власть. При монархии верховная власть обычно передаётся по наследству, а при республике руководителя выбирают на срок.
</a:t>
            </a:r>
            <a:endParaRPr lang="en-US" sz="116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встречается в разных регионах мира. Современные примеры — Великобритания, Япония, Саудовская Аравия и Бруней, где роль монарха связана с традициями и государственными символами.
</a:t>
            </a:r>
            <a:endParaRPr lang="en-US" sz="1184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отличается тем, что глава государства избирается. К государствам республиканского типа относят Россию, США, Францию и Индию, где полномочия распределены между выборными и государственными органами.
</a:t>
            </a:r>
            <a:endParaRPr lang="en-US" sz="1112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республик больше, чем монархий. Это влияет на то, как обсуждаются решения, как меняются руководители и как участвуют граждане через выборы и представительство.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738491"/>
            <a:ext cx="3812100" cy="22480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правления и их признаки
</a:t>
            </a:r>
            <a:endParaRPr lang="en-US" sz="2123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формы правления и показывает, как власть распределяется между монархом, законом и институтами государства.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ограничения монарха законом и парламентом, тем сильнее влияние представительных органов на принятие решений.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географии: общее описание форм правления и примеры государств.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конституционных монархиях монарх часто выступает как символ единства страны. Например, в Великобритании и Японии значительная часть реальной управленческой работы приходится на парламент и правительство. Поэтому на иллюстрациях хорошо видны государственные атрибуты рядом с институтами управления.
</a:t>
            </a:r>
            <a:endParaRPr lang="en-US" sz="785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монарх — символ государства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абсолютных монархиях полномочия монарха значительно шире. На визуальных примерах — от официальных резиденций до государственных флагов — хорошо читается идея личной концентрации власти. Для иллюстрации подходят образы Саудовской Аравии и Брунея и карты их расположения.
</a:t>
            </a:r>
            <a:endParaRPr lang="en-US" sz="809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власть в абсолютных монархиях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связать политическую географию с конкретными странами, полезны карты расположения монархий по регионам мира. На них видно, что традиция монархии сохраняется и в Европе, и в Азии, и на Ближнем Востоке. Такие изображения помогают запомнить примеры: от Японии до Саудовской Аравии.
</a:t>
            </a:r>
            <a:endParaRPr lang="en-US" sz="78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карты соединяют политику и географию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современного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форма правления встречается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республики встречаются чаще, а монархии составляют меньшую группу стран. Внутри монархий выделяют конституционные и абсолютные варианты.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устойчивое преобладание республиканской формы правления, при этом монархии представлены несколькими типами. Это важно для понимания порядка принятия решений в государстве.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классификации (точные доли по годам не указаны).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Политико-территориальное устройство государства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уровни управления: центр и части страны при разных типах объединения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государства: единая система управления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унитарном государстве действует одна система законов и органов власти. Конституция и ключевые правила управления распространяются на всю территорию страны, а местные органы подчиняются центру.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в унитарных странах могут иметь ограниченную самостоятельность, но полномочия закреплены в едином порядке. Это помогает проводить согласованную политику в образовании, транспорте и законодательстве.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унитарных государств: Франция, Польша, Япония, Китай и Египет. Такое устройство часто выбирают там, где важно единое управление и проще поддерживать общий порядок по всей стране.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федерации и их полномочия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включает субъекты: штаты, земли, кантоны или республики. Эти части получают часть собственных полномочий, поэтому управление строится не только «сверху вниз», но и с учётом особенностей регионов.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решает общие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вопросы решаются на уровне всей страны. Обычно это оборона, внешняя политика и денежная система, которые важны для единства государства. Поэтому у федерации есть общий центр управления и самостоятельные части.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Федерации: государства, разделённые на части
</a:t>
            </a:r>
            <a:endParaRPr lang="en-US" sz="23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262806"/>
            <a:ext cx="3812100" cy="10885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 и федерации: сравнение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унитарным устройством и федерацией.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 обычно проще для центра и более централизованы, а федерации лучше подходят большим или многообразным странам, где нужна региональная специфика. 
</a:t>
            </a:r>
            <a:endParaRPr lang="en-US" sz="1132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описание типов государств (без привязки к отдельным статьям конституций).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территории: страны-гиганты и малые государства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крупнейшим по площади государствам относят Россию, Канаду, Китай, США, Бразилию и Австралию. Большая территория обычно означает протяжённые границы и большее разнообразие природных зон.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маленьких стран выделяются Ватикан, Монако, Сан-Марино, Лихтенштейн, Тувалу и Науру. Их территории компактны, а управлять приходится быстрее, потому что «каждый участок на виду».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территория велика, требуется больше дорог, мостов и транспортных узлов, чтобы соединять регионы. Поэтому планирование инфраструктуры становится сложнее и требует длительных согласований.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границы усложняют контроль и охрану, особенно на море и в трудных природных условиях. Появляется больше задач для служб безопасности и пограничного управления.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часто включает разные климатические пояса и рельеф: от гор до равнин. Это влияет на хозяйство, расселение людей и даже на способы ведения сельского хозяйства.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 площади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Лидирующая позиция России заметна даже без точных подсчётов: разница между первыми странами исчисляется не долями, а целыми миллионами квадратных километров.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площадь, тем шире «пространство» для расселения и природных условий. Но величина территории не гарантирует ни плотность населения, ни одинаковый уровень развития.
</a:t>
            </a:r>
            <a:endParaRPr lang="en-US" sz="114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 «около» площади по учебным справочникам и общепринятым оценкам, используемым в школьных курсах географии (актуальность: без единой официальной даты).
</a:t>
            </a:r>
            <a:endParaRPr lang="en-US" sz="492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населения: самые населённые страны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Индия и Китай: в каждой стране живёт более 1,4 млрд человек. Такая численность делает государство ответственным за массовое обеспечение школами, жильём, транспортом и продовольствием.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 численности идут США, Индонезия и Пакистан. Например, население США превышает 300 млн, а у других стран — сотни миллионов жителей. Управление требует устойчивых сервисов для большого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среди крупнейших по населению выделяются Нигерия, Бразилия и Бангладеш. Когда жителей много, особенно важны рабочие места, здравоохранение и развитие городов, чтобы спрос не обгонял возможности экономики.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мира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группе первые два места занимают страны с населением «свыше 1,4 млрд», поэтому остальные государства визуально заметно ниже на диаграмме.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разрыв между двумя лидерами и остальными показывает, что сравнение стран по населению лучше делать по нескольким ступеням, а не по «средним» значениям.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указана как «свыше/около» по учебным и справочным оценкам; единая точная дата может отличаться в разных источниках.
</a:t>
            </a:r>
            <a:endParaRPr lang="en-US" sz="58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площадь, население и плотность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что влияет на возможное расселение и почему плотность не равна «площади плюс население».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 площади, населению и плотности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только площадь и численность населения из задания; плотность рассчитывается отдельно и зависит от условий расселения.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площадь может сопровождаться разной численностью жителей. Поэтому плотность заметно различается: важны условия жизни и история освоения.
</a:t>
            </a:r>
            <a:endParaRPr lang="en-US" sz="1181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площади и населения по учебным справочным данным, указанным в описании к слайдам.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3331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769" y="18442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основные признаки связаны между собой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её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 показывает, как устроена верховная власть и кто принимает ключевые решения. От этого зависит, насколько быстро работают органы управления и как оформляются законы.
</a:t>
            </a:r>
            <a:endParaRPr lang="en-US" sz="1292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Политико-территориальное устройство описывает «как государство разложено по уровням»: центр и регионы. Унитарное и федеративное строение задают разные правила участия территорий в управлении.
</a:t>
            </a:r>
            <a:endParaRPr lang="en-US" sz="1186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влияет на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население определяют масштаб страны: сколько людей нужно обеспечивать и насколько протяжённы территории. Чем больше масштаб, тем труднее координировать транспорт, образование и управление.
</a:t>
            </a:r>
            <a:endParaRPr lang="en-US" sz="1186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чаще нуждаются в распределении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 площади страны нередко выбирают федеративное устройство, чтобы учесть особенности регионов. Малые государства чаще обходятся более простой системой, где центр контролирует больше процессов.
</a:t>
            </a:r>
            <a:endParaRPr lang="en-US" sz="1124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республика и федерация, а по площади она относится к крупнейшим государствам мира. Такой набор признаков хорошо объясняет, почему территорий с разными условиями много, и почему важно распределять полномочия между центром и регионами.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масштаб и распределение управления
</a:t>
            </a:r>
            <a:endParaRPr lang="en-US" sz="792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конституционная монархия и унитарное государство. Монарх здесь выполняет в большей степени символическую роль, а реальные решения вырабатываются парламентом и правительством. Унитарность помогает сохранять единые правила на всей территории.
</a:t>
            </a:r>
            <a:endParaRPr lang="en-US" sz="658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монарх как символ, власть как правило закона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республика и федерация и при этом входит в число самых населённых стран. Канада — федерация с большой территорией и сравнительно малой плотностью. На примерах видно, что сочетания признаков подстраиваются под население, расстояния и условия жизни.
</a:t>
            </a:r>
            <a:endParaRPr lang="en-US" sz="649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Канада: разные решения похожих задач масштаба
</a:t>
            </a:r>
            <a:endParaRPr lang="en-US" sz="748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 с разными сочетаниями признаков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государств мира по главным признакам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схема показывает пересечения: один и тот же пример страны может одновременно относиться к разным группам.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проще сравнивать государства: не искать «единственный тип», а рассматривать признаки вместе и отмечать, как они сочетаются.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комбинированная схема (условные маркеры для демонстрации пересечений; точные статистические доли не используются).
</a:t>
            </a:r>
            <a:endParaRPr lang="en-US" sz="628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государства мира очень разнообразны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отличаются формой правления, политико-территориальным устройством, площадью и численностью населения. Эти признаки помогают понять управление, масштабы и особенности расселения. Единого «типичного» государства не существует.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2026-05-11T21:03:54Z</dcterms:created>
  <dcterms:modified xsi:type="dcterms:W3CDTF">2026-05-11T21:03:54Z</dcterms:modified>
</cp:coreProperties>
</file>