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дорог, гор, пустынь и новых столиц.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Азии относятся Казахстан, Кыргызстан, Таджикистан, Туркменистан и Узбекистан. Это пространство между крупными державами, где история, торговые пути и культурные связи всегда были особенно тесными.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регион и почему он важен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 пяти странам региона.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свой природный и экономический профиль, но все они связаны общим региональным положением.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и справочные сведения о странах Центральной Азии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стран Центральной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Центральная Азия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50000"/>
              </a:lnSpc>
              <a:buNone/>
            </a:pPr>
            <a:r>
              <a:rPr lang="en-US" sz="9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лежит почти в центре Евразии и не имеет выхода к океанам. Это усилило значение сухопутных маршрутов и сделало регион местом встреч торговцев и путешественников.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география влияет на транспорт, сельское хозяйство и связи между странами. Расстояния велики, а значит, особенно важны дороги, перевалы и пограничные переходы.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ландшафтов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здесь простираются степи, а с юга поднимаются горные системы. Между ними находятся равнины, пустыни и оазисы, где испокон веков возникали поселения.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путей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помогало обмениваться товарами, ремёслами и идеями. Через регион проходили караваны, а вместе с ними — языки, верования и новые способы жизни.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сезоны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 многих районах жарко и сухо, поэтому вода становится главным ресурсом. В городах и селах заранее планируют полив, хранение продуктов и работу на открытом воздухе.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температура часто резко снижается, особенно в степях и предгорьях. Жители выбирают тёплую одежду, а дома строят так, чтобы сохранять тепло.
</a:t>
            </a:r>
            <a:endParaRPr lang="en-US" sz="1096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климат мягче и влажнее, чем на равнинах. Там дольше держится снег, питающий реки, а пастбища и тропы зависят от высоты и сезона.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быт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тесно связана с погодой: от неё зависят посевы, выпас скота и сроки полевых работ. Поэтому природный ритм здесь ощущается особенно сильно.
</a:t>
            </a:r>
            <a:endParaRPr lang="en-US" sz="10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географическим картам и школьным атласам Центральной Азии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вода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определяют жизнь городов, полей и горных районов региона.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водные объекты сосредоточены неравномерно, поэтому совместное управление водой особенно важно для орошения, питья и энергетики.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живой мир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5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занимают большие пространства и покрыты травами, которые выдерживают ветер и засуху. Весной они могут быстро оживать и становиться особенно яркими.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 приспособилась к резким перепадам погоды. Многие растения быстро цветут после дождей, а животные научились экономно использовать воду и тепло.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5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требуют особой выносливости от растений и животных. Здесь умеют жить верблюды, а многие растения сохраняют влагу в корнях и листьях.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5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холоднее, сильнее ветры и дольше лежит снег. Поэтому там встречаются редкие виды животных, среди которых особенно известен снежный барс.
</a:t>
            </a:r>
            <a:endParaRPr lang="en-US" sz="9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региона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показывает, как движение народов и удобные природные условия создавали центры жизни и торговли.
</a:t>
            </a:r>
            <a:endParaRPr lang="en-US" sz="10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 двигался по пыльной дороге неделями, останавливаясь в городе у стен и базаров. Там продавали ткани, специи и бумагу, а путешественники обменивались новостями, картами и знаниями.
</a:t>
            </a:r>
            <a:endParaRPr lang="en-US" sz="89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 на пути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 и Бухара росли как города, где встречались купцы, учёные и ремесленники. Их мечети, медресе и площади показывали, насколько важными были торговля и образование.
</a:t>
            </a:r>
            <a:endParaRPr lang="en-US" sz="9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Мерв и Тараз связывали разные части огромного маршрута. Через них проходили не только товары, но и религии, научные идеи и художественные традиции, которые меняли весь регион.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без границ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и 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года страны региона начали строить собственные институты, реформировать экономику и укреплять национальную идентичность.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независимыми страны Центральной Азии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 Центральной Азии; общепринятая дата распада СССР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стал точкой, после которой страны региона начали строить собственные институты, столицы и символы. Это заметно изменило язык, города и повседневную жизнь.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с которого страны региона начали самостоятельное развитие.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по странам Центральной Азии, 1991–2000-е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классификация языков стран Центральной Азии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Центральной Азии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Казахский, кыргызский, узбекский и туркменский — тюркские языки; таджикский относится к иранской ветви. В городах часто встречается двуязычие, особенно в официальном и образовательном общении.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региона принадлежат к тюркской языковой группе, а таджикский выделяется иранским происхождением.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пришёл в регион более тысячи лет назад и стал важной частью культуры. Это видно в праздниках, семейных обычаях и архитектуре мечетей и мавзолеев.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 начала распространения ислама в Центральной Азии.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распространения ислама в Центральной Азии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ремёсла и спорт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здесь принимают как дорогого человека: предлагают чай, лепёшки и угощение. Такой обычай подчёркивает уважение к человеку и важность общения за общим столом.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состязания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спорт помогают сохранять память о прошлом. Домбра, кобыз, конные игры и борьба передают традиции от старших к младшим и остаются частью праздников.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быт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Юрта, войлок, ковры и вышивка связаны с кочевым прошлым и мастерством ремесленников. Эти вещи не только красивы, но и удобны для жизни в степи и горах.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региона отражают климат, кочевой опыт и любовь к сытной еде. В основе — мука, мясо, молочные продукты и способы хранения, удобные для долгих поездок.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объединяет зерновые, мясные и молочные продукты; это делает её питательной и хорошо приспособленной к жизни в сухом климате.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стран Центральной Азии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экономики стран Центральной Азии по данным международных и национальных источников
</a:t>
            </a:r>
            <a:endParaRPr lang="en-US" sz="1061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ресурсы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региона различается, но почти везде важны вода, дороги и связь между сельскими районами, городами и внешними рынками.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держится на сочетании сырьевых отраслей, сельского хозяйства и транспорта; именно они сильнее всего зависят от воды и связности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мест, которые стоит увидеть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 и Бухара показывают, как история может жить в городе: здесь рядом стоят медресе, площади и старые кварталы. Эти места помогают увидеть, почему Центральную Азию называют землёй древних городов.
</a:t>
            </a:r>
            <a:endParaRPr lang="en-US" sz="65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слышна история
</a:t>
            </a:r>
            <a:endParaRPr lang="en-US" sz="101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Алматы, Бишкек, Душанбе и Ашхабад — это уже современная Центральная Азия. В них видны новые кварталы, широкие проспекты и быстрый ритм городской жизни, который соседствует с местными традициями.
</a:t>
            </a:r>
            <a:endParaRPr lang="en-US" sz="657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столицы
</a:t>
            </a:r>
            <a:endParaRPr lang="en-US" sz="1251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Иссык-Куль и Хива напоминают, что регион очень разный: от высокогорного озера до крепостных стен и узких улиц старого города. Здесь особенно заметно сочетание природы и архитектуры.
</a:t>
            </a:r>
            <a:endParaRPr lang="en-US" sz="657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наследие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 университеты дают базу для профессий будущего. Всё больше учеников осваивают цифровые сервисы, а вместе с ними — навыки самостоятельной работы и поиска информации.
</a:t>
            </a:r>
            <a:endParaRPr lang="en-US" sz="1493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IT, инженерия и логистика востребованы там, где нужны новые дороги, сервисы и технологии. Эти направления помогают регионам развиваться быстрее и связывать города между собой.
</a:t>
            </a:r>
            <a:endParaRPr lang="en-US" sz="1406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медицина особенно важны для стран, где вода, воздух и здоровье людей напрямую связаны с условиями жизни. Такие профессии помогают решать практические задачи общества.
</a:t>
            </a:r>
            <a:endParaRPr lang="en-US" sz="1406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коммуникация открывают больше возможностей для учёбы и работы. Знание нескольких языков помогает молодым людям свободнее учиться, путешествовать и строить карьеру.
</a:t>
            </a:r>
            <a:endParaRPr lang="en-US" sz="1406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молодых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вызовов к совместным решениям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общие проблемы региона переходят в совместные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 — это не один образ, а целый мир: степи, горы, древние города и современные столицы. Её будущее зависит от знаний, воды, технологий и сотрудничества стран.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Центральной Азии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2026-07-26T20:34:06Z</dcterms:created>
  <dcterms:modified xsi:type="dcterms:W3CDTF">2026-07-26T20:34:06Z</dcterms:modified>
</cp:coreProperties>
</file>