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Древнегреческое искусство: обзор и ключевые темы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Древней Греции — фундамент гармонии и вдохновения многих эпох.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зарождения искусства в Древней Греции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Греция, расположенная у морей юга Европы, породила искусство, выражающее религиозные верования и идеалы гармонии. Города как Афины и Спарта стали центрами культуры, вобравшей влияние Египта и Востока.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Архаический период: начало греческого художественного пути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храмы архаики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VIII–VI веках до н. э. появились грандиозные храмы из камня, которые служили центрами религиозной жизни. Храм Артемиды в Эфесе — пример величия и монументальности того времени.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ку́ров и ко́р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строгие формы, изображения молодых юношей и девушек — куросы и коры. Художники старались передать основы человеческой фигуры, хотя лица оставались схематичными.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стиль вазописи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ваз отличались повторяющимися геометрическими узорами. Это был первый шаг в художественной передаче сюжетов, позже они обрели мифологическую и бытовую тематику.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период: освоение идеальных форм и гармонии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V–IV века до н. э. ознаменовались совершенством в скульптуре и архитектуре, где стремились к естественности и пропорциональности человеческого тела. Парфенон стал воплощением идеалов красоты.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придали движению реалистичность, позы стали плавными и живыми. Скульптуры Зевса и Афродиты Книдской демонстрируют глубину и гармонию образов, отражая идеалы эпохи.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Эллинистический период: эмоции и движение в искусстве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Эллинистическое искусство выделяется живостью эмоций и драматизмом фигур. 2. Скульптуры таких произведений, как Лаокоон, передают страдания и борьбу в ярких деталях.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этот период искусство распространяется далеко за пределы Греции, влияя на Восток. 2. Статуи Венеры Милосской и Ниобид демонстрируют динамику и экспрессию в форме и содержании.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древнегреческих храмов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Дорический стиль в архаике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архаического периода отличались массивностью и простотой. Колонны без излишнего орнамента, грубые капители подчеркивали основательность. Пример — храм Артемиды в Эфесе.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Ионический и коринфский стили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классике ионический стиль характеризуется изящными колоннами с завитками. Эллинизм принес коринфский стиль с богатым декором листьев аканта. Парфенон иллюстрирует переход от одного стиля к другому.
</a:t>
            </a:r>
            <a:endParaRPr lang="en-US" sz="13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стадионы в древнегреческой культуре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Диониса в Афинах — первый каменный театр, вмещавший до 17 000 зрителей, служил центром драматических представлений и праздников.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 в Олимпии и древний стадион в Дельфах создавались для спортивных состязаний, их архитектура обеспечивала отличную акустику и удобство для зрителей.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идеалы в греческой скульптуре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Скульптура переходила от статичных форм к живым, динамичным образам, отображая движение и эмоции. 2. Мрамор и бронза были основными материалами мастеров.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Скульпторы стремились к точным анатомическим пропорциям и выражению идеальной красоты. 2. Примеры включают куросов, канон Поликлета и знаменитую Афродиту Милосскую.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Парфенон: вершина древнегреческой архитектуры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Парфенона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между 447 и 438 гг. до н. э. архитекторами Иктином и Калликратом, Парфенон посвящён богине Афине и символизирует величие Афинского государства.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размещена огромная статуя Афины работы Фидия. Фриз и рельефы украшают храм мифологическими сюжетами, придавая архитектуре особое художественное значение и глубину.
</a:t>
            </a:r>
            <a:endParaRPr lang="en-US" sz="13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скульпторы Древней Греции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Фидий создал статую Зевса Олимпийского — одно из семи чудес света, прославившись масштабом и мастерством исполнения.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Мирон впервые сумел передать движение в скульптуре с Дискоболом, а Поликлет разработал точный канон пропорций, показанный в статуе Дорифора.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мозаика Древней Греции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мозаики украшали стены дворцов и храмов, рассказывали истории из мифов и повседневной жизни. Известные примеры — Кносский дворец и мозаика на острове Делос, где яркие цвета сохраняют живость образов.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создания красок использовали минералы и природные пигменты, что обеспечивало стойкость и насыщенность оттенков. Темы изображений варьировались от богов до праздников, отражая культурные ценности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 вазопись в Древней Греции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Чернофигурный стиль — первенец вазописи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характеризуется черными силуэтами на красном фоне. Художники детально изображали мифологические сцены, героев и богов, применяя контуры и узоры для усиления выразительности.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Краснофигурный стиль — новые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Возникший после чернофигурного, краснофигурный стиль позволяет оставить фигуры красными на черном фоне, благодаря чему лица и тела получают реалистичные детали и плавные линии движения.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назначение ваз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Вазы использовались для хранения жидкости — воды, масла, вина. Их формы и размеры зависели от функции, а росписи превращали каждую вазу в произведение искусства, объединяя утилитарность и эстетический замысел.
</a:t>
            </a:r>
            <a:endParaRPr lang="en-US" sz="11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Декоративно-прикладное искусство в Древней Греции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создавали изящные украшения из золота и серебра, а также бронзовые зеркала с тонкой гравировкой, отражающие высокое мастерство обработки металлов и художественный вкус эпохи.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Расписные кубки и резные геммы часто изображали мифологические сюжеты. Узорные ткани дополняли интерьер жилищ, а камеи служили символами статуса, сочетая простоту и долговечность материалов с красивым дизайном.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сюжеты в искусстве Древней Греции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богов Зевса, Афины, Посейдона и Афродиты были в центре визуального повествования. Художники воспроизводили подвиги Геракла и приключения Одиссея, делая мифы понятными и близкими зрителю.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служили не только украшением храмов и предметов, но и объяснением природных явлений, а также закреплением моральных норм через символику божеств и героев в искусстве.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искусство в жизни древних греков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храмов — проявление веры через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были центрами религиозной жизни, где архитектура и скульптура служили почитанию богов. Их величественные формы и декоративные элементы отражали духовные ценности и объединяли общину.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 праздниках и играх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сопровождались созданием статуй победителей и росписями посуд, театральные представления в честь Диониса украшались скульптурами и разрисованными декорациями, усиливая культурное единство общества.
</a:t>
            </a:r>
            <a:endParaRPr lang="en-US" sz="13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древнегреческого искусства на другие эпохи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идеалы гармонии и пропорций вдохновили архитекторов Древнего Рима и художников эпохи Возрождения. Колоннады и скульптуры с греческими атлетами стали символами совершенства и силы.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современности мотивы симметрии и баланс нашли своё отражение в дизайне общественных зданий и музеев. Греческое наследие продолжает формировать основы эстетики и искусства по всему миру.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древнегреческого искусства в современном мире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архитектура часто использует элементы греческих колонн и орнаментов, повторяя классические идеи баланса и пропорций. Образы из мифологии присутствуют в моде и рекламе, придавая им глубину и символизм.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дизайне одежды и логотипах широко применяются мотивы драпировки и древнегреческие узоры, демонстрируя долговечность и привлекательность античного искусства в повседневной жизни сегодня.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древнегреческого искусства в музеях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 — хранилище античной красоты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Лувре выставлены многие античные статуи и вазы, включая знаменитую Венеру Милосскую. Коллекция показывает разнообразие техник и тематик, раскрывая богатство греческой культуры.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музей — центр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хранит множество образцов древнегреческого искусства, от керамики до мраморных скульптур. Исследователи изучают здесь материалы для восстановления истории и анализа художественных традиций.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Акрополя в Афинах — связующее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представлен экспонатами с самой главной священной горы Древней Греции. Здесь можно увидеть оригиналы украшений Парфенона и другие важные памятники, доступные для широкой публики.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и выставки — сохранение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восстановлению древних памятников продолжаются, а международные выставки позволяют людям по всему миру познакомиться с уникальным искусством, поддерживая интерес к античности на современном уровне.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Древней Греции и их наследие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Дорический стиль отличается простотой и массивностью, как видно на Парфеноне. Его строгие формы символизируют силу и устойчивость, задавая основу для последующего архитектурного развития.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Ионический стиль украшен завитками и более изящными колоннами, а коринфский выделяется богатым декором с листьями аканта. Эти стили оказали влияние на европейскую архитектуру вплоть до наших дней.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древнегреческого искусства в современности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Древней Греции стало фундаментом европейской культуры, вдохновляя поколения своей гармонией, красотой и символизмом. Оно продолжает влиять на искусство и ценности нашего времени.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2026-05-10T12:36:45Z</dcterms:created>
  <dcterms:modified xsi:type="dcterms:W3CDTF">2026-05-10T12:36:45Z</dcterms:modified>
</cp:coreProperties>
</file>