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png"/><Relationship Id="rId18" Type="http://schemas.openxmlformats.org/officeDocument/2006/relationships/image" Target="../media/image-8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image" Target="../media/image-12-17.png"/><Relationship Id="rId18" Type="http://schemas.openxmlformats.org/officeDocument/2006/relationships/image" Target="../media/image-12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новые персонажи учебника немецкого языка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героями, которые делают уроки понятными, живыми и дружелюбными.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помогают учить немецкий язык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повторяющиеся образцы и понятные ситуации становятся легче, когда их произносят знакомые персонажи. Через них дети учатся здороваться, спрашивать, отвечать и запоминать новые слова без лишней сложности.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— любознательная ученица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оказался неверным, Лиза не огорчается надолго. Она спокойно пробует ещё раз, потому что для неё важны знания, старание и интерес к новому.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любит спрашивать, читать и замечать мелкие детали. Она первой находит нужное слово или картинку и старается быть аккуратной в заданиях.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он торопится и ошибается, но потом исправляется. Именно поэтому Макс показывает, что смелость и внимательность должны идти вместе.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 — смелый и весёлый одноклассник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 быстро включается в игру и не любит сидеть без дела. Ему легко учить слова, когда можно двигаться, отвечать хором и сразу действовать.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Учительница Мира: спокойствие, порядок и поддержка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объяснить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Мира стоит у доски и показывает карточки с немецкими словами. Она говорит спокойно и чётко, чтобы дети могли повторить фразу без спешки и лишнего волнения. Рядом — простые рисунки, которые помогают понять смысл.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классе нужна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сомневается, Мира мягко подсказывает и не ругает за ошибку. Она поощряет работу в паре, учит слушать друг друга и поддерживает тех, кто отвечает не сразу. Так урок остаётся добрым и справедливым.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Плюшик — маленький помощник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Напоминает о порядке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Плюшик следит за временем, заданием и очередностью действий. Он подсказывает, когда открыть тетрадь, взять карандаш или вспомнить правило. Благодаря ему дети не теряются и быстрее возвращаются к работе.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Добавляет улыбку в урок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Плюшик может быть похож на зверька или забавного робота. Его маленькие смешные подсказки снимают напряжение и делают урок чуть веселее, даже когда задание кажется трудным.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 героев характеры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любит думать, задавать вопросы и искать точный ответ. Она показывает, как важно быть внимательной и не бояться уточнять непонятное.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Мира объясняет спокойно, поддерживает каждого и следит за справедливостью. С ней в классе легче слушать, повторять и не переживать из-за ошибок.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 действует быстро, любит движение и легко втягивается в игру. Он напоминает, что учиться можно активно, если не забывать о точности.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Плюшик помогает помнить правила и порядок действий. Вместе герои учат дружбе, терпению, честности и умению работать одной командой.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80727"/>
            <a:ext cx="204900" cy="163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6063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9113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9926" y="2362487"/>
            <a:ext cx="200400" cy="2004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3301" y="2371621"/>
            <a:ext cx="204900" cy="182133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персонажи говорят по-немецки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начинают разговор короткими и дружелюбными фразами. Так дети легко запоминают Hallo и Guten Morgen, не перегружаясь длинными объяснениями.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что-то попросить, персонажи говорят просто и спокойно. Слова Bitte и похожие образцы учат обращаться друг к другу уважительно.
</a:t>
            </a:r>
            <a:endParaRPr lang="en-US" sz="900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помощи герои обязательно благодарят. Благодаря этому слово Danke звучит в учебнике не отдельно, а в настоящем разговоре.
</a:t>
            </a:r>
            <a:endParaRPr lang="en-US" sz="900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задают короткие вопросы о себе и других. Фраза Wie heißt du? помогает детям не только слушать, но и сразу отвечать.
</a:t>
            </a:r>
            <a:endParaRPr lang="en-US" sz="900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сцены герои легко и ясно прощаются. Короткое прощание закрепляет речевой образец и завершает диалог без лишних слов.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происходят истории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сюжеты разворачиваются в классе и школе, где ребёнку легко представить себя на месте героев. Знакомая обстановка делает новые немецкие слова понятнее и ближе.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место даёт своё маленькое задание: что-то найти, раскрасить, пересчитать или показать. Поэтому история сразу превращается в понятную учебную ситуацию.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в парке и в библиотеке персонажи здороваются, играют, считают предметы и называют цвета. Такие сцены связывают язык с обычной жизнью детей 8–10 лет.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9" y="0"/>
            <a:ext cx="429462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1608" y="3078187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персонажи работают в парах и готовятся к праздникам. Такие сцены помогают детям увидеть, что немецкий язык нужен не только для слов, но и для общения, совместной работы и маленьких побед.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701700" y="1799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 в учебнике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5401608" y="1889063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читают, считают, раскрашивают и собирают картинки так, будто это обычный день в школе. В каждом эпизоде есть маленькое действие, которое сразу даёт видимый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истории к упражнению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учебный приём: картинка или диалог запускают речь, а затем короткое задание закрепляет новое слово.
</a:t>
            </a:r>
            <a:endParaRPr lang="en-US" sz="11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47" y="1852258"/>
            <a:ext cx="346800" cy="30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3609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83609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31922" y="1836742"/>
            <a:ext cx="339300" cy="3393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связаны с героями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727678" y="1878575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ролям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помогают читать короткие реплики вслух, чтобы ребёнок слышал интонацию, повторял знакомые фразы и постепенно начинал говорить увереннее.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727705" y="3193398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есть простые разговоры с приветствиями, просьбами и вопросами. Они учат отвечать по образцу и не бояться говорить по-немецки.
</a:t>
            </a:r>
            <a:endParaRPr lang="en-US" sz="1000" dirty="0"/>
          </a:p>
        </p:txBody>
      </p:sp>
      <p:sp>
        <p:nvSpPr>
          <p:cNvPr id="24" name="Text 4"/>
          <p:cNvSpPr txBox="1"/>
          <p:nvPr/>
        </p:nvSpPr>
        <p:spPr>
          <a:xfrm>
            <a:off x="3675990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нужно находить нужные слова в тексте или на картинке. Это развивает внимание и помогает быстрее узнавать знакомую лексику.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3675990" y="3193403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повторяет буквы, звуки и знакомые слова, а затем строит очень короткие предложения. Всё это даёт быстрый и заметный результат.
</a:t>
            </a:r>
            <a:endParaRPr lang="en-US" sz="1000" dirty="0"/>
          </a:p>
        </p:txBody>
      </p:sp>
      <p:sp>
        <p:nvSpPr>
          <p:cNvPr id="26" name="Text 6"/>
          <p:cNvSpPr txBox="1"/>
          <p:nvPr/>
        </p:nvSpPr>
        <p:spPr>
          <a:xfrm>
            <a:off x="6624303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Раскрашивание и соединение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соединяют картинки, раскрашивают предметы и сопоставляют изображения со словами. Так новое значение запоминается через действие и зрительный образ.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здороваются, благодарят и вежливо просят о помощи, дети видят, как звучит доброжелательная речь. Такие образцы легко перенести в класс и в повседневное общение.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поступки персонажей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ожидания очереди и работы по правилам показывают, что учеба требует терпения. Персонажи не перебивают друг друга и учатся слушать до конца.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ошибается, он не сердится, а пробует снова. Это учит спокойно относиться к ошибкам и понимать, что старание приводит к успеху.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героев напоминают, что аккуратность, доброта и уважение важнее спешки. Благодаря этому уроки становятся не только языковыми, но и воспитательными.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персонажи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сразу узнаётся по школьным вещам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Лизы всегда есть что-то, связанное с учёбой: рюкзак, тетрадь или карандаш. Её образ аккуратный и светлый, поэтому она выглядит как внимательная ученица, которая любит порядок и готова быстро открыть нужную страницу.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 приносит в историю движение и улыбку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Макса легко представить с мячом, учебником и широкой улыбкой. Его одежда и поза передают энергию, поэтому он кажется тем героем, который первым бежит отвечать и превращает задание в короткую игру.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радуются, сомневаются и иногда ошибаются, как настоящие школьники. Поэтому ребёнок легко узнаёт в них себя и не боится вместе с ними пробовать новое.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любят игры, похвалу и маленькие успехи. Из-за этого урок выглядит дружелюбным, а не строгим, и немецкие слова запоминаются спокойнее.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поведение делает каждую сцену живой и понятной. Дети видят не просто упражнения, а знакомые эмоции, короткие победы и привычные школьные ситуации.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похожи на детей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смешных маленьких момента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Плюшик путает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называет тетрадь блокнотом, а линейку — волшебной палочкой. Ошибка быстро исправляется, и дети запоминают правильные слова с улыбкой.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 говорит слишком громко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 так увлекается ответом, что почти перекрикивает весь класс. Потом он вспоминает правило и учится говорить спокойнее.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перелистывает страницу раньше всех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спешит узнать новое задание и чуть не пропускает нужную картинку. Это смешной момент помогает внимательнее смотреть в учебник.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развитие показывает, что даже маленькие ежедневные шаги ведут к заметному прогрессу в чтении, говорении и понимании слов.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описанию персонажей и их роли в учебнике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героя учатся слушать друг друга, не спешить с ответом и шаг за шагом становятся увереннее в немецкой речи.
</a:t>
            </a:r>
            <a:endParaRPr lang="en-US" sz="20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 кем дружит и как они работают вместе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Мира поддерживает весь класс и спокойно направляет урок, а Плюшик напоминает о порядке действий. Благодаря им герои не спорят, а собирают команду, где каждому есть полезная роль.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и Макс хорошо дополняют друг друга: одна замечает детали, другой помогает двигаться дальше. Вместе они показывают, как в паре удобно решать короткие задания и не теряться.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новых героях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разные, но каждый из них легко узнаётся по характеру, привычкам и маленьким деталям. Это помогает ребёнку быстро запомнить, кто есть кто.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связаны со школой, домом и играми, то есть с тем, что младшим школьникам хорошо знакомо. Из-за этого задания кажутся близкими и понятными.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коротко и понятно, поэтому новые немецкие слова не пугают. Через простые реплики ребёнок слышит образец и сразу может его повторить.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добавляет в урок своё настроение: любопытство, движение, спокойствие или помощь. Вместе они превращают учебник в добрую историю, где хочется продолжать.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новые друзья в учебнике немецкого языка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герои делают уроки понятными, тёплыми и живыми. С ними легче слушать, повторять и говорить по-немецки, а учёба превращается в спокойное и интересное приключение.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2026-05-20T18:28:15Z</dcterms:created>
  <dcterms:modified xsi:type="dcterms:W3CDTF">2026-05-20T18:28:15Z</dcterms:modified>
</cp:coreProperties>
</file>