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7. Now &amp; then: сравниваем прошлое и настоящее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меняется жизнь людей со временем.
</a:t>
            </a:r>
            <a:endParaRPr lang="en-US" sz="27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83" y="1074325"/>
            <a:ext cx="4430034" cy="347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now &amp; then matters in English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now &amp; then учит сравнивать прошлое и настоящее простыми словами. Она помогает говорить о школе, доме, общении и привычках, используя different, similar, more, less, better, worse и the same.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сравнения then и now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Then, now, before, today, yesterday, ago помогают точно обозначать, когда происходит действие. С их помощью легко показывать разницу между прошлым и настоящим в коротких и понятных предложениях.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 настоящее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past и present часто встречаются в теме now and then. Они помогают описывать изменения в жизни людей, предметах, привычках и способах общения без сложных грамматических конструкций.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Old, new, modern, traditional, useful, fast и slow часто используются для сравнения. Они позволяют сказать, что раньше было иначе, а сегодня что-то стало удобнее, быстрее или современнее.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Life was different then, Life is easier now и People used letters before хорошо подходят для урока. Они показывают, как сравнивать способы жизни на доступном уровне.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замечать перемены в повседневной жизни и выражать их по-английски. Это развивает словарный запас и помогает строить ясные сравнения о людях, вещах и привычках.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связи по-разному влияют на повседневную жизнь: чем меньше ожидание, тем проще договариваться и отвечать сразу.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временных характеристик: письмо — дни/недели, звонок — минуты, сообщение — секунды.
</a:t>
            </a:r>
            <a:endParaRPr lang="en-US" sz="88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скорость общения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современнее способ связи, тем быстрее обмен сообщениями и тем удобнее общение.
</a:t>
            </a:r>
            <a:endParaRPr lang="en-US" sz="12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связи: письма, телефоны, смартфоны
</a:t>
            </a:r>
            <a:endParaRPr lang="en-US" sz="2736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шло долго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человек писал письмо от руки, аккуратно складывал его и относил на почту. Потом начиналось ожидание: ответ мог прийти только через несколько дней или даже недель. Такое общение требовало терпения и точных слов.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телефон и время ожидания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семьи стали чаще пользоваться домашним телефоном. Он помогал быстро услышать голос собеседника, но звонить можно было не всегда и не везде. Если дома никого не было, нужно было перезванивать позже.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в кармане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общение стало частью повседневного ритма. Смартфон позволяет писать сообщения, звонить по видео и отправлять фотографии за несколько секунд. Теперь люди могут быть на связи почти в любое время и в любом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and now в школе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изменились школьные материалы, поиск информации и проверка знаний. Учёба стала более наглядной и разнообразной.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инструменты ускоряют работу, делают уроки нагляднее и дают больше способов учиться.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Module 7.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строились вокруг книг, карт, словарей и письменных заданий. Цифровых устройств было мало, поэтому ученики чаще работали с печатными материалами.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объяснял материал у доски, а дети записывали правила и выполняли упражнения в тетрадях. Поиск информации занимал больше времени.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классах часто используют компьютеры, проекторы, онлайн-упражнения и электронные ресурсы. Материал можно показать быстро и наглядно.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перемены, домашние задания и оценки по-прежнему важны. Меняются инструменты, но школьный день остаётся организованным и последовательным.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тогда и сейчас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письмо превращается в сообщение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пути сообщения then и now в повседневной жизни.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быт: что изменилось в повседневной жизни
</a:t>
            </a:r>
            <a:endParaRPr lang="en-US" sz="2596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тогда и сейчас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в комнате было меньше экранов и меньше дистанционного управления. Теперь рядом с телевизором часто стоят зарядные устройства, а бытовые приборы работают тише, быстрее и удобнее для ежедневной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стала удобнее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раньше было меньше техники, поэтому многие дела занимали больше времени. Сегодня микроволновка, стиральная машина и посудомоечная машина помогают быстро справляться с повседневными задачами и экономить силы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экрана многие дети по-прежнему выбирают движение, разговоры и совместные дела. Баланс интересов меняется вместе с технологиями и привычками.
</a:t>
            </a:r>
            <a:endParaRPr lang="en-US" sz="99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now and then.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дети проводят свободное время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стал более цифровым, но общение и активность остаются важной частью детской жизни.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 дворе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дети чаще проводили свободное время на улице: прыгали через скакалку, играли в классики, катались на велосипеде и придумывали подвижные игры вместе с друзьями.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Экранный досуг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 многих детей больше цифровых развлечений: видеоролики, онлайн-игры и приложения занимают часть свободного времени и делают отдых более индивидуальным, чем раньше.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новые технологии, дружба по-прежнему важна. Дети встречаются после школы, обсуждают игры и проводят время вместе, как и несколько десятилетий назад.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сочетать разные виды досуга: экранное время, прогулки, спорт и совместные игры. Так свободное время остаётся и интересным, и полезным для здоровья.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развлечения детей: then and now
</a:t>
            </a:r>
            <a:endParaRPr lang="en-US" sz="32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привычные предметы со временем стали удобнее и функциональнее. В каждой паре видно, что современные технологии часто объединяют несколько задач.
</a:t>
            </a:r>
            <a:endParaRPr lang="en-US" sz="1008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устройства стали компактнее, быстрее и удобнее в использовании; многие из них заменили сразу несколько отдельных предметов.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общеупотребительных предметов и современных цифровых аналогов.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технологии: от прошлого к настоящему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узнавали новости раньше и сейчас
</a:t>
            </a:r>
            <a:endParaRPr lang="en-US" sz="332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эфир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люди узнавали новости из газет, радио и телевидения в определённое время. Информация приходила не сразу, поэтому события часто становились известны с опозданием.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онлайн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новости появляются в приложениях, на сайтах и в социальных сетях почти мгновенно. Человек может узнать о событии сразу после того, как оно произошло.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доступ к информации удобен, но не всегда надёжен. В интернете важно проверять источник, дату публикации и совпадение фактов, прежде чем верить сообщению.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новости читают и смотрят в любое время. Это делает информацию более доступной, но требует от человека внимательности и умения отличать факт от мнения.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смартфоны изменили почти все повседневные процессы: от общения до покупок и учёбы. Люди получают услуги быстрее и могут делать больше за меньшее время.
</a:t>
            </a:r>
            <a:endParaRPr lang="en-US" sz="99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 повседневных процессов до и после распространения интернета и смартфонов.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9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стало быстрее за последние десятилетия
</a:t>
            </a:r>
            <a:endParaRPr lang="en-US" sz="2929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скачок связан с цифровыми технологиями: они ускорили связь, доступ к знаниям и бытовые действия.
</a:t>
            </a:r>
            <a:endParaRPr lang="en-US" sz="12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Одежда: стиль, материалы и удобство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одежда чаще выглядела более формально: строгие фасоны, плотные ткани и меньше вариантов для активного движения. Она не всегда была удобной для игр и спорта.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популярны джинсы, кроссовки, худи и спортивная одежда. Такие вещи подходят для школы, прогулок и встреч с друзьями, потому что они практичны и удобны.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одежде показывают, как люди выбирают вещи не только по внешнему виду, но и по комфорту, активности и образу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одежда часто шьётся из лёгких и эластичных тканей. Многие вещи проще стирать, быстрее сушить и легче носить в течение целого дня.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изобретений к новому образу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почему предметы и привычки меняются: технологии развиваются, а люди ищут более быстрые и удобные способы делать повседневные дела.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4450" y="3266100"/>
            <a:ext cx="1953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3700" y="1507400"/>
            <a:ext cx="2790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450" y="1507400"/>
            <a:ext cx="1953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2650" y="1507400"/>
            <a:ext cx="2511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прежним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отдых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отдых тоже остаются важными. Меняются способы, но желание узнавать новое, играть, развиваться и проводить свободное время интересно сохраняется всегда.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друзья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дружба и общение остаются основой человеческой жизни. Даже при новых технологиях людям важно поддерживать отношения, помогать друг другу и быть рядом.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по-прежнему нужна нормальная, регулярная еда. Меняются рецепты и упаковка, но сам важный ежедневный ритм приёма пищи остаётся частью жизни каждого человека.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чувство безопасности важны и сегодня, и раньше. Люди хотят жить в месте, где можно отдыхать, учиться и проводить время с близкими.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Уважение, доброта и внимание к близким не зависят от времени. Эти качества помогают людям сотрудничать, понимать друг друга и строить доверие в любой эпохе.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7971" y="1762825"/>
            <a:ext cx="4058658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модуля Now &amp; then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слова, которые нужны для сравнения прошлого и настоящего. Они часто встречаются в заданиях, диалогах и описаниях.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ясно описывать время, изменения и различия между эпохами без лишних объяснений.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учебного модуля Now &amp; then.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now and then на уроке английского
</a:t>
            </a:r>
            <a:endParaRPr lang="en-US" sz="2786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запоминать слова о времени, быте и технологиях. Ученики учатся говорить о прошлом и настоящем простыми, понятными английскими фразами.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тренировать конструкции different, similar, more, less, better и worse. Они помогают сравнивать предметы, привычки и образ жизни без сложных правил.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изменениями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then и now, школьники замечают, как меняются школа, дом, досуг и общение. Это делает язык ближе к реальной жизни и интереснее для изучения.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эпох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у разных времён есть свои сильные стороны. Прошлое и настоящее можно не только сравнивать, но и лучше понимать через язык.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 &amp; then: язык помогает увидеть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показывает, как меняются общение, школа, дом, досуг и технологии, но важные человеческие ценности остаются прежними. Слова now and then помогают говорить об этом ясно и по-английски.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2026-05-30T14:43:12Z</dcterms:created>
  <dcterms:modified xsi:type="dcterms:W3CDTF">2026-05-30T14:43:12Z</dcterms:modified>
</cp:coreProperties>
</file>