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Звезды: ключевые понятия и современные открытия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газовые шары с термоядерным синтезом формируют основу Вселенной.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человечества к пониманию звезд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веками наблюдало звезды для ориентира и веры. Галилей открыл новые горизонты через телескоп, положив начало астрофизике и современным исследованиям звезд.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химический состав звезд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гелий — основные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Звездные массы на 98% состоят из водорода и гелия, что определяет их термоядерные процессы и энергообеспечение.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в ядре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звезды характеризуется температурами свыше 15 миллионов градусов Цельсия и огромным давлением, создающим условия для синтеза элементов.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термоядерного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ядрах звезд водород превращается в гелий, высвобождая энергию в виде света и нейтрино — основа их сияния и жизненного цикла.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главная последовательность звезд
</a:t>
            </a:r>
            <a:endParaRPr lang="en-US" sz="2344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включает около 90% звезд, объединённых устойчивым термоядерным горением водорода в ядре.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 от O до M определяют цвет и температуру поверхности звезды от 30 000°C до 3 000°C.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отражает температуру её атмосферы и помогает определять физические параметры и тип звезды.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звезды класса O обладают самой высокой температурой и яркостью, а красные класса M — самой низкой температурой и яркостью.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 — Рассела: структура звездных сообществ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звезд находятся на главной последовательности, определяющей звездную стабильность в течение основной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подтверждает, что редкие гиганты и белые карлики представляют поздние стадии эволюции звезд.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Astrophysical Journal,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звезд: от облака до протозвезды
</a:t>
            </a:r>
            <a:endParaRPr lang="en-US" sz="2393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молекулярных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и плотные молекулярные облака, как туманность Ориона, служат «инкубаторами» новых звезд, где газ и пыль концентрируются под действием гравитации.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протозвезды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вещества в центре облака приводит к формированию протозвезды, нагревающейся и накапливающей массу через аккрецию материала.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Протопланетный диск как среда рождения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протозвезды формируется диск из газа и пыли, где благодаря процессам гравитационного объединения появляются планеты.
</a:t>
            </a:r>
            <a:endParaRPr lang="en-US" sz="10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термоядерные реакции в звездах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Протон-протонный цикл доминирует в звездах с малой массой, последовательно превращая водород в гелий с выделением энергии.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CNO-цикл, или цикл Бете, активен в массивных звездах, использует углерод, азот и кислород как катализаторы синтеза гелия.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Освобожденная энергия поддерживает равновесие давления и гравитации, обеспечивая стабильное свечение и поддержание структуры звезды.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85753"/>
            <a:ext cx="3239400" cy="11957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массы, светимости и времени жизни звезд
</a:t>
            </a:r>
            <a:endParaRPr lang="en-US" sz="231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больших масс с высокой светимостью и короткой продолжительностью жизни по сравнению с меньшими звездами.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звезда, тем ярче и короче её жизненный цикл.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энциклопедия,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Солнца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расположено на расстоянии 149,6 миллионов километров от Земли, возраст оценивается в 4,6 миллиарда лет, что делает его средней возрастной звездой в галактике.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Солнца преимущественно водород и гелий; солнечная активность влияет на климат Земли и формирует магнитосферу, обеспечивая условия для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скопления и галактические структуры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сотен-д thousands молодых звезд, характеризующиеся рыхлой структурой, как Плеяды.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и старые группы из десятков тысяч до миллиона звезд, пример — M13 в созвездии Геркулеса.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Млечный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свыше 100 миллиардов звезд, включая разнообразные структуры: рукава спирали и звездные ассоциации.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Звездные 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Области, где звезды формируются общими облаками и движутся совместно, демонстрируя общую историю происхождения.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звезд по типам в галактике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карлики доминируют по численности, обеспечивая стабильную энергию в галактике миллиардами лет. Их малые размеры и низкая светимость затрудняют наблюдения.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преобладанию красных карликов энергетическая отдача Млечного Пути более равномерна, тогда как редкие массивные звёзды задают пики яркости и эволюционные изменения.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Gaia DR3,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звездами, планетами и коричневыми карликами
</a:t>
            </a:r>
            <a:endParaRPr lang="en-US" sz="1924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обладают массой, достаточной для запуска термоядерных реакций, что приводит к постоянному излучению энергии и света через синтез ядерных элементов.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не способны к термоядерному синтезу: они лишь отражают свет от звёзд, поэтому не излучают собственного света в значимом объёме.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карлики занимают промежуточную позицию, их масса недостаточна для стабильного горения водорода, но выше планетарных, что делает их уникальными объектами слабоизлучающего тепла.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4562"/>
            <a:ext cx="2132400" cy="14472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200" y="1134562"/>
            <a:ext cx="2132400" cy="144728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775" y="1132399"/>
            <a:ext cx="2132400" cy="144728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7350" y="1132399"/>
            <a:ext cx="2132400" cy="144728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звезды: от рождения до гибели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0437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Протозвезда — 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пылевых облаках формируется сгусток газа, который сжимается под действием гравитации. Протозвезда нагревается, но термоядерный синтез ещё не начался.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53112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 — стабильное горение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фаза устойчивого термоядерного синтеза водорода в гелий. Звезда достигает равновесия между давлением излучения и гравитационным сжатием.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762700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сверхгиганты — зрелая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истощении водородного топлива звезда расширяется и зажигает новые термоядерные реакции, формируя тяжелые элементы и увеличивая светимость.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94275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зависит от массы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звёзды заканчивают как белые карлики, тогда как массивные взрываются сверхновыми и оставляют нейтронные звёзды или чёрные дыры.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звезд в зависимости от массы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развития от протозвезды к конечным состояниям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Звезды-пульсары и сверхновые как итоговые стадии
</a:t>
            </a:r>
            <a:endParaRPr lang="en-US" sz="2334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— быстро вращающиеся нейтронные звёзды, излучающие пульсирующие радиосигналы с периодами от нескольких миллисекунд до секунд.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сверхновой выделяет огромное количество энергии, достигающее светимости триллионов раз больше солнечной на короткий период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взрывов сверхновых создаются тяжелые химические элементы, жизненно важные для планет и биологических организмов, включая железо и золото.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пульсаров и сверхновых помогает понять свойства материи при экстремальных условиях и расширить знание о динамике Вселенной.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Черные дыры: финальные объекты звездной эволюции
</a:t>
            </a:r>
            <a:endParaRPr lang="en-US" sz="220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чёрной дыры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дыра образуется в результате коллапса ядра массивной звезды массы свыше 2,5 солнечных масс. Радиус Шварцшильда определяет границу, за которой свет не может покинуть объект.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существования чёрных дыр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Существование чёрных дыр подтверждено через наблюдения рентгеновского излучения аккреционных дисков, гравитационное воздействие на орбиты близлежащих объектов и обнаружение гравитационных волн.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02386"/>
            <a:ext cx="3239400" cy="13624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звезды и их физические характеристики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свойства значимых звёзд, включающих класс, расстояние и особенности, которые влияют на их изучение и роль в астрофизике.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отличаются по размерам, светимости и степени близости к Земле, влияя на методы их исследования и понимание эволюции разных типов звезд.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Симбат, Gaia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открытия в звёздной астрофизике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2017 году впервые зарегистрированы гравитационные волны при слиянии двух нейтронных звезд — прорыв в изучении экстремальных событий во Вселенной.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Обнаружено свыше 5000 экзопланет, преимущественно вокруг красных карликов, что расширяет представления о потенциальных обитаемых мирах.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спектроскопия позволяет детально анализировать химический состав звезд и следить за процессами звёздного ветра, влияя на эволюцию галактик.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эволюции звёзд на возникновение жизни во Вселенной
</a:t>
            </a:r>
            <a:endParaRPr lang="en-US" sz="1931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синтезируют жизненно важные для органической жизни элементы, такие как углерод и кислород, которые распространяются по галактике при взрывах сверхновых.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межзвёздной среды этими элементами формирует строительные блоки для новых звезд и планет, создавая предпосылки для возникновения жизни в космосе.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Звезды: ключ к пониманию Вселенной и новые вызовы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звезд раскрывает фундаментальные процессы Вселенной и химическое разнообразие. Будущие технологии обещают расширить знания и разгадать загадки сверхмассивных черных дыр и звёздной эволюции.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2026-05-08T00:27:12Z</dcterms:created>
  <dcterms:modified xsi:type="dcterms:W3CDTF">2026-05-08T00:27:12Z</dcterms:modified>
</cp:coreProperties>
</file>