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и семейства цветковых растений: обзор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— способ записи строения цветка с помощью символов.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цветковых растений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основа экосистем, источник пищи и кислорода, а также ключевые сельскохозяйственные культуры, влияющие на жизнь человека и биоразнообразие.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описание строения цветка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— это сокращённая запись, где буквы обозначают части цветка, а цифры — их количество. Такой код помогает быстро сравнивать растения без рисунков.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основных органов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буква указывает на часть цветка: чашелистики (K), лепестки (C), тычинки (A), пестики (G). Это упрощает объяснение сложных ботанических структур.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основе яблони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яблони отражает его строение, записанную в виде сочетания символов и чисел. Это облегчает изучение и классификацию различных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формула цветка?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формуле цветка: обозначения и примеры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указывают на сросшиеся части, например, A(5) — сросшиеся тычинки, а плюс — разделение на группы, как в A2+4.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K, C, A, G обозначают чашелистики, лепестки, тычинки и пестики соответственно, каждая часть играет важную роль в строении цветка.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после букв показывают количество органов, например, K5 означает пять чашелистиков в цветке. Это помогает детально описать структуру.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под буквой G обозначает нижнюю завязь цветка, что важно при классификации различных видов растений по типу цветка.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и их функция
</a:t>
            </a:r>
            <a:pPr algn="l" indent="0" marL="0">
              <a:lnSpc>
                <a:spcPct val="130039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защищают цветочный бутон и часто имеют зелёный цвет. Они служат барьером от повреждений и помогают цветку развиваться.
</a:t>
            </a:r>
            <a:endParaRPr lang="en-US" sz="1329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лепестков в опылении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красочные и ароматные, чтобы привлекать насекомых-опылителей. Их форма и цвет влияют на успешность опыления.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пестики — репродуктивные органы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производят пыльцу — мужские гаметы, а пестик содержит завязь с семяпочками — женскими клетками, обеспечивая образование семян.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цветка: главные части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 однодольных мочковатая, у двудольных — часто с центральным стержнем, что влияет на рост и закрепление в почве.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однодольных растений обычно имеют количество лепестков кратное трём, что отражает особенности их строения.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два семядольных листка и характерное сетчатое жилкование листьев, что заметно при рассмотрении листовой пластинки.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один семядольный листок в семени и параллельное или дуговое жилкование листьев, что отличает их форму листа.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однодольных и двудольных растений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данные на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между основными семействами цветковых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крупнейших семейств охватывают большую часть видов цветковых растений, демонстрируя разнообразие форм и адаптаций.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и бобовые занимают лидирующие позиции по численности видов, что отражает их эволюционное успехи.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форма цветка крестоцветных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имеет четыре лепестка, расположенные по диагонали крест-накрест, что и дало название семейству. Такая форма выгодна для эффективного опыления.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тычинок и пестика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тычинок: четырёе длинные и две короткие, а плод представлен стручком — открывающимся семенным коробочком, который легко распространяет семена.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и их значение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редька, горчица и пастушья сумка — важные овощные и дикорастущие виды, широко используемые человеком в пищу и сельском хозяйстве.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Крестоцветные: характеристика и представители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семейства Крестоцветные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K4C4A2+4G1 означает четыре чашелистика и лепестка, две короткие и четыре длинные тычинки, а также один пестик с верхней завязью.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стручок с продольной растрескивающейся структурой, позволяющей эффективное распространение семян при созревании.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обладает радиальной симметрией (актиноморфной), что способствует равномерному доступу опылителей с разных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форма лепестков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имеет пять лепестков: большой флаг, два боковых весла и две сросшиеся лодочки, создавая характерную зигоморфную симметрию для привлечения опылителей.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слияния и плод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цветке десять тычинок, из которых чаще девять срастаются, а одна остаётся свободной. Плод — типичный боб, раскрывающийся после созревания.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представители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 и клевер — азотфиксирующие растения, важные для повышения плодородия почвы, широко применяемые в сельском хозяйстве и садоводстве.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Бобовые: строение цветка и особенности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семейства Бобовые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у цветков верхняя, они обычно опыляются насекомыми, что способствует эффективному переносу пыльцы и успешному размножению растений данного семейства.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K(5)C1+2+(2)A(9)+1G1 отражает строение цветка, где чашечка состоит из пяти сросшихся чашелистиков, а венчик включает лепестки разных форм, характерных для бобовых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тычинок представлены девятью сросшимися и одной отдельной, что важно для правильного опыления и формирования плода – боба, типичного для семейства.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симметрия цветов розовых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обычно имеют лучевую симметрию с пятью лепестками и чашелистиками. Такая форма привлекает разнообразных опылителей, обеспечивая успешное размножение растений.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в семействе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варьируют от сочных ягод, например у малины, до сборных костянок, как у клубники. Это разнообразие отражает адаптацию к различным средам обитания и способам распространения семян.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и их значение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— яблоня, груша, роза и шиповник. Эти растения важны не только экологически, но и как культурные объекты для человека, благодаря плодам и декоративным качествам.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Розовые: черты и распространённые представители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K5C5A∞G1–∞ показывает типичное для розовых множество свободных чашелистиков и лепестков с большим числом тычинок и пестиков, что укладывается в лучевую симметрию цветка.
</a:t>
            </a:r>
            <a:endParaRPr lang="en-US" sz="1319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расположения органов цветка позволяет гибко адаптироваться к разным опылителям и условиям, что усиливает выживаемость и видовое разнообразие этого семейства.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подсемействами выражаются в числе плодолистиков, и соответственно в типах плодов, варьирующихся от одиночных ягод до множества мелких костянок и орешков.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семейства Розовые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цветков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лилейных правильные и имеют части, кратные трём: по три лепестка и чашелистика. Такая структура привлекает отвлечённых насекомых, обеспечивая разнообразные способы опыления.
</a:t>
            </a:r>
            <a:endParaRPr lang="en-US" sz="1240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семейства
</a:t>
            </a:r>
            <a:pPr algn="l" indent="0" marL="0">
              <a:lnSpc>
                <a:spcPct val="130039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и тюльпан известны как популярные декоративные растения, а лук и чеснок — важные пищевые культуры с широким распространением по всему миру.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и плоды
</a:t>
            </a:r>
            <a:pPr algn="l" indent="0" marL="0">
              <a:lnSpc>
                <a:spcPct val="130039"/>
              </a:lnSpc>
              <a:buNone/>
            </a:pPr>
            <a:r>
              <a:rPr lang="en-US" sz="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лилейных узкие листья с параллельным жилкованием, а плоды обычно представлены ягодами или коробочками, что отражает их адаптацию к различным средам и способам размножения.
</a:t>
            </a:r>
            <a:endParaRPr lang="en-US" sz="1210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представители семейства Лилейные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цветка семейства Лилейные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K3C3A3+3G1 отражает сращение чашелистиков и лепестков, а также кратность трём, что характерно для представителей данного семейства.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встречается как у декоративных растений, например тюльпана, так и у пищевых, таких как лук, подчеркивая важность семейства в природе и хозяйстве.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верхняя и состоит из трёх плодолистиков, которые в зрелом цветке образуют единую структуру, обеспечивая развитие семян внутри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как ключевые опылители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активно собирают нектар и пыльцу, перенося её с тычинок на пестики. Их поведение способствует эффективному опылению и улучшает плодовитость многих культурных растений.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бабочек и жуков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привлекаются яркими окрасками и ароматами, а жуки участвуют в опылении менее заметных цветков. Это разнообразие опылителей расширяет возможности размножения цветов.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для привлечения опылителей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выделяют запахи, имеют яркие цвета и производят нектар — пищу для насекомых. Взаимовыгодное сотрудничество ускоряет распространение растений и поддерживает биоразнообразие.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насекомых и цветковых растений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плода у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цветка к плоду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7 класс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формул цветков основных семейств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цветков по формулам различных семейств раскрывает их морфологические различия и особенности опыления.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отражают отличия в количестве и строении цветочных органов, указывают на различные типы симметрии и способы опыления.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формулы цветка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формул цветка способствует быстрому определению семейства и рода, что важно при проведении экологических наблюдений и выполнении практических заданий в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применяются в биологических проектах, олимпиадах и экскурсиях, помогают развивать исследовательские способности и углублять понимание мира растений.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знания формулы цветка на биологическую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формул цветка и семей цветковых расширяет кругозор, помогает распознавать разнообразие растений и формирует экологическое мышление, что важно для развития биологических компетенций школьников.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2026-05-07T15:47:50Z</dcterms:created>
  <dcterms:modified xsi:type="dcterms:W3CDTF">2026-05-07T15:47:50Z</dcterms:modified>
</cp:coreProperties>
</file>