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значения и погрешности в геометрии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измерять точно, если приборы всегда дают небольшую ошибку?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геометрии точность не бывает абсолютной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Линейка, транспортир и циркуль помогают измерять, но каждый прибор имеет предел точности. Поэтому в геометрии часто работают с приближёнными числами, округлением и записью через знак ≈.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 приближённое значение в геометрии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задано без ошибки: например, сторона равна 6 см или угол равен 90°. Такое число известно точно и не требует округления.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Приближённое значение получают после измерения или округления. Оно близко к истинному, но немного отличается от него, как 6,2 см вместо 6,17 см.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приближения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≈ показывает, что число записано не точно, а лишь достаточно близко к настоящему значению. Он особенно важен в геометрических вычислениях.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значения появляются при измерении отрезков, углов и радиусов, а также при вычислении периметров, площадей и длин окружностей по формулам.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геометрических величин до разных разрядов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число можно записать по-разному в зависимости от требуемой точности.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шаг округления, тем точнее запись и тем ближе она к исходному числу.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округления чисел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погрешность при грубом округлении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измеренной длине 8,94 см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сокращение числа меняет результат вычислений и может повлиять на ответ в задаче.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более грубом округлении отклонение растёт, поэтому для расчётов лучше сохранять больше 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округления в вычислениях по геометрии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0–4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следующая цифра меньше пяти, последняя сохраняемая цифра остаётся прежней. Так 8,24 см округляется до 8,2 см.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5–9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следующая цифра пять или больше, последняя сохраняемая цифра увеличивается на 1. Поэтому 8,26 см записывают как 8,3 см.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правило для всех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используют для длин, углов, площадей и промежуточных результатов. Оно помогает записывать ответ аккуратно и единообразно.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десяток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округление меняет сразу несколько разрядов. Число 19,95 см превращается в 20,0 см, потому что после увеличения меняется и целая часть.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 геометрии: линейка, транспортир, циркуль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показывает миллиметры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измерять отрезки и стороны фигур, но её точность ограничена делениями. Если посмотреть на шкалу невнимательно или поставить начало не в ноль, результат легко исказится. Поэтому важно считывать значение аккуратно и записывать его с нужным числом знаков.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измеряет углы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позволяет определить величину угла, обычно с точностью до 1° или 2°. Ошибка может появиться, если центр инструмента смещён или лучи угла прочитаны не по той шкале. В геометрии это особенно заметно при построении треугольников.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переносит длину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не показывает число на шкале, но помогает переносить равные отрезки и строить окружности. Его точность зависит от того, насколько ровно поставлена ножка и не изменился ли размах. Даже небольшой сдвиг меняет построение.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абсолютную погрешность измерения
</a:t>
            </a:r>
            <a:endParaRPr lang="en-US" sz="194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 сравнении измеренного и более точного значения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погрешность показывает величину отклонения в тех же единицах, что и само измерение. Она помогает понять, насколько можно доверять результату.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0,02 см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измерению стороны треугольника 5,6 см и более точному значению 5,58 см
</a:t>
            </a:r>
            <a:endParaRPr lang="en-US" sz="667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настолько измеренная сторона треугольника отличается от более точного значения.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и относительная погрешность в сравнениях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пример: 0,1 см для отрезков 2,0 см и 20,0 см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ошибка в 0,1 см по-разному влияет на короткий и длинный отрезок.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абсолютной погрешности относительная ошибка у короткого отрезка значительно больше, поэтому его измерение менее точное.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погрешность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погрешность показывает, насколько велика ошибка по сравнению с самим измерением. Она помогает понять, заметна ли неточность для данного отрезка, угла или радиуса.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находят по формуле δ=Δ/|a|, где Δ — абсолютная погрешность, а a — измеренное значение. Результат удобно записывать дробью или переводить в проценты.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длина 50 см измерена с ошибкой 1 см, то δ=1/50=0,02. Это означает 2%, то есть ошибка составляет две сотых от измеренной длины.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абсолютная ошибка по-разному влияет на разные объекты. Для короткого отрезка она кажется большой, а для длинного — почти незаметной, поэтому относительная погрешность особенно полезна при сравнениях.
</a:t>
            </a:r>
            <a:endParaRPr lang="en-US" sz="9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точности в геометрических измерениях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абсолютная и относительная погрешности связаны с размером измеряемой величины.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измеряемая величина, тем заметнее одна и та же ошибка в относительном выражении.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условий примеров по геометрии.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результата при решении геометрических задач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треугольника около 10 см, то его периметр должен быть близок к 30 см. Ответы вроде 3 см или 300 см сразу показывают, что в вычислениях допущена ошибка.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должна выглядеть разумно по сравнению с размерами фигуры. Если при стороне около 10 см получается 2,4 см² вместо приблизительно 24 см², стоит перепроверить формулу и действия.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окружностью полезно заранее оценить результат по формуле. Тогда легко заметить, если длина окружности получилась слишком маленькой или слишком большой для заданного радиуса.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здравого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помогает быстро отсеять нелепые ответы. Она не заменяет вычисления, но позволяет понять, стоит ли доверять результату и где искать возможную ошибку.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разумности ответа в геометрической задаче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сравнить вычисленный ответ с оценкой и здравым смыслом.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Погрешности в геометрических вычислениях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получают длины, углы или радиусы с помощью приборов. Уже здесь возможна небольшая неточность, поэтому исходные данные не считаются абсолютно точными.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периметра или разности длин абсолютные погрешности отдельных измерений тоже учитываются. Чем больше измерений, тем внимательнее нужно работать с округлением.
</a:t>
            </a:r>
            <a:endParaRPr lang="en-US" sz="952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для площади, отношения или масштаба особенно важна относительная погрешность. Ошибка может заметно повлиять на итоговый результат после вычислений.
</a:t>
            </a:r>
            <a:endParaRPr lang="en-US" sz="970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действия лучше выполнять с запасом точности, а округлять уже в конце. Так уменьшается риск потерять важные цифры и получить неточный ответ.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числа π в задачах на окружность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C=2πr, r=10 см.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уточнение числа π заметно влияет на результат, если формула используется много раз или требуется высокая точность.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приближение π, тем ближе вычисленная длина окружности к истинному значению.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Погрешности в науке, технике и спорте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инженерных чертежах и при изготовлении деталей важны допустимые отклонения размеров. Если деталь не соответствует заданной точности, она может плохо соединяться с другими частями.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медицинских приборах точность особенно важна, потому что от неё зависит правильность показаний. Даже небольшая ошибка измерения может повлиять на выводы и дальнейшие действия.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время часто фиксируют до сотых долей секунды, а расстояния — до сантиметров. Поэтому маленькая погрешность способна изменить итог соревнования и место участника.
</a:t>
            </a:r>
            <a:endParaRPr lang="en-US" sz="11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приближёнными значениями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часто появляются, если не следить за записью чисел, округлением и смыслом результата.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отдельно записывать значение, погрешность и единицы измерения, а округление выполнять только в конце.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 приближёнными числами в геометрии.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9766" y="2872138"/>
            <a:ext cx="24885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геометрии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четырёхугольники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сторон и углов фигур почти всегда возникают приближённые значения. Они помогают правильно оценивать периметр, площадь и результаты построений.
</a:t>
            </a:r>
            <a:endParaRPr lang="en-US" sz="1033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радиусом, диаметром и длиной окружности часто используют число π, которое записывают приближённо. От этого зависит точность вычислений.
</a:t>
            </a:r>
            <a:endParaRPr lang="en-US" sz="1134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линейкой, транспортиром и циркулем важно не только построить фигуру, но и уметь оценить возможную ошибку измерения.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не просто считать, а анализировать результат: сравнивать его с оценкой, следить за единицами и замечать слишком большие расхождения.
</a:t>
            </a:r>
            <a:endParaRPr lang="en-US" sz="11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значения помогают работать с реальными измерениями, а погрешности показывают, насколько результат может отличаться от истинного. Чем внимательнее измерение и округление, тем надёжнее ответ.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2026-05-29T03:15:09Z</dcterms:created>
  <dcterms:modified xsi:type="dcterms:W3CDTF">2026-05-29T03:15:09Z</dcterms:modified>
</cp:coreProperties>
</file>