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страны Западной и Центральной Европы — ключевые темы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 богатым наследием и важной ролью в культуре и экономике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 Центральная Европа — область, где слились множество народов и культур. Здесь сформировались сильные государства и культурные традиции, которые влияли на всю Европу. Географическое положение обеспечило активный обмен и взаимодействие стран региона.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4361" y="1220800"/>
            <a:ext cx="3165778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численность населения стран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разнообразие по численности жителей в странах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включают как крупные, так и небольшие государства с разной плотностью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статистических служб и ЕВРОСТАТ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реки — Рейн, Дунай и Эльба — играют ключевую роль в экономике и транспорте, обеспечивая связь между странами и поддерживая сельское хозяйство.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формирующие регион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Альпы, расположенные преимущественно между Австрией и Швейцарией, создают уникальный горный ландшафт, влияющий на климат, туризм и водные ресурсы.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горы и их влияние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западную часть, Германия и Польша — центральную, а Австрия и Швейцария — альпийскую зону, что обуславливает разнообразие природных условий.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стран в регионе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особенности Западной и Центральной Европы
</a:t>
            </a:r>
            <a:endParaRPr lang="en-US" sz="2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3323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33239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 культурное многообразие региона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 во Франции, Бельгии, Люксембурге и западной части Швейцарии.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Германии, Австрии и частично в Швейцарии, объединяя множество диалектов.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Голландский язык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язык в Нидерландах и Фландрии (Бельгия), с отдельными региональными вариациями.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Чешский, польский и словацкий языки принадлежат к славянской группе, распространены в Центральной Европе.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Венгерский язык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язык региона, говорящийся преимущественно в Венгрии, не имеющий связи с соседними языками.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Рурский бассейн в Германии и Силезия в Польше — важные центры добычи угля, основа промышленного развития.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энергия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Гронинген в Нидерландах известен запасами природного газа, обеспечивающим энергетику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Нидерландов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реки в Швейцарии и Австрии способствуют выработке электроэнергии, а плодородные равнины по долинам рек поддерживают аграрный сектор.
</a:t>
            </a:r>
            <a:endParaRPr lang="en-US" sz="909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и сельское хозяйство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география региона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13888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IX–XIX вв.: Священная Римская империя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влияние империи объединяло германские земли и обеспечило культурный рост.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51438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вв.: Наполеоновские войны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Дестабилизировали границы Европы, повлияв на политический ландшафт региона.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49288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год: Объединение Германии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единого германского государства усилило политическую и экономическую роль региона.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4438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1914–1945 гг.: Мировые войны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мировые войны кардинально изменили судьбу государств Центральной Европы.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259638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1993 года: Создание ЕС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способствовал интеграции стран и укреплению сотрудничества в регионе.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исторического развития региона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Гейдельбергский университет и Цюрихский университет славятся качеством образования и исследованиями.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университеты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лицеев и университетов, включая знаменитую Сорбонну, поддерживает широкое академическое сообщество.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 во Франции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вузы формируют квалифицированные кадры для промышленности и инноваций.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образование в Чехии и Польше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основы успеха региона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лидирует с брендами Volkswagen, BMW и Mercedes-Benz, предлагая инновационные решения в транспорте.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Novartis и Roche известны передовыми разработками в медицине и банковском секторе.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финансы в Швейцарии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Philips и высокотехнологичные теплицы способствуют развитию агротехники и энергоэффективности.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сельское хозяйство в Нидерландах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достижения и технологии
</a:t>
            </a:r>
            <a:endParaRPr lang="en-US" sz="24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крупные города региона: значение и особенности
</a:t>
            </a:r>
            <a:endParaRPr lang="en-US" sz="2253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Франции славится культурными достопримечательностями и мировыми мероприятиями в области моды.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центр искусства и моды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отражает современную историю и динамичное развитие страны, важный политический центр.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символ объединённой Германии
</a:t>
            </a:r>
            <a:endParaRPr lang="en-US" sz="1069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столица привлекает туристов своей средневековой архитектурой и уникальной атмосферой.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— архитектурное сокровище
</a:t>
            </a:r>
            <a:endParaRPr lang="en-US" sz="1131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известен термальными источниками, Вена — музыкальной культурой, Антверпен, Гамбург и Цюрих — экономическими столпами.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Будапешт, Вена и другие важные города
</a:t>
            </a:r>
            <a:endParaRPr lang="en-US" sz="11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преобладает в Австрии, Польше, Венгрии, а также в южных регионах Германии и Швейцарии. Эта конфессия оказала глубокое влияние на архитектуру, праздники и традиции народов региона.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— традиционная религия региона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широко распространён в Германии, Нидерландах и некоторых частях Швейцарии, формируя культурные и общественные ориентиры. В регионе также представлены иудаизм, ислам и светские движения, отражая современное разнообразие верований.
</a:t>
            </a:r>
            <a:endParaRPr lang="en-US" sz="659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и другие вероисповедания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Стефана в Вене, Кёльнский собор и Лютеранская церковь Святого Николая в Лейпциге — памятники религиозной архитектуры, символизирующие историческую важность веры и её влияние на культуру и искусство.
</a:t>
            </a:r>
            <a:endParaRPr lang="en-US" sz="760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религиозные сооружения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религий и конфессий в Западной и Центральной Европе
</a:t>
            </a:r>
            <a:endParaRPr lang="en-US" sz="22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урбанизация: динамика и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регионе способствует концентрации рабочих мест и развитию инфраструктуры в крупных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и миграция в города ускоряют экономический рост и улучшают качество жизни в городских районах.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данные 2023 года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ведущие отрасли и примеры
</a:t>
            </a:r>
            <a:endParaRPr lang="en-US" sz="247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лидирует в производстве автомобилей и промышленном оборудовании, с мировыми брендами как Volkswagen, BMW и Mercedes-Benz.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строит экономику на сельском хозяйстве, виноделии и пищевой промышленности, экспортируя продукцию во многие страны мира.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знамениты своей логистикой, транспортом и экспортом цветов, являясь ключевым европейским центром торговли и инноваций.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Кёльнский собор — шедевр готической архитектуры XIV века, привлекающий миллионы туристов. Его величественные шпили и витражи символизируют религиозное и культурное наследие Германии.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 Кёльнском соборе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дворцовый комплекс Шёнбрунн — яркий образец барокко с роскошными интерьерами и садами, отражающий имперскую историю Вены и её культурную значимость.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в дворце Шёнбрунн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модерна в Вене и Брюсселе демонстрируют переход к новым художественным формам начала XX века, создавая уникальный облик городов и сохраняя культурное разнообразие.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в архитектуре Вены и Брюсселя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 и объекты ЮНЕСКО в регионе
</a:t>
            </a:r>
            <a:endParaRPr lang="en-US" sz="22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хранит знаменитые произведения, включая «Мону Лизу» и «Венеру Милосскую». Это один из крупнейших и самых посещаемых музеев мира с богатой историей.
</a:t>
            </a:r>
            <a:endParaRPr lang="en-US" sz="816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в Париже — мировая сокровищница искусства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музея включает шедевры Рембрандта и Вермеера, раскрывая историю и культуру Золотого века Нидерландов.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Рейксмузеум в Амстердаме — центр голландского искусства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славится оперными постановками и концертами, где звучат произведения Моцарта, Штрауса и других композиторов, объединяя любителей музыки со всего мира.
</a:t>
            </a:r>
            <a:endParaRPr lang="en-US" sz="838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опера в Вене — музыкальная столица Европы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культурные достопримечательности региона
</a:t>
            </a:r>
            <a:endParaRPr lang="en-US" sz="22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38951"/>
            <a:ext cx="4332300" cy="22107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инфраструктура: железные дороги и авиасообщение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железнодорожного и авиационного транспорта показывает высокий уровень развития связей внутри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характеризуется современными скоростными поездами и крупными международными аэропортами, что обеспечивает эффективное сообщение.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 и национальные транспортные агентства, 2023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более шести миллионов посетителей собираются на фестивале, чтобы насладиться традиционным пивом, музыкой и баварской кухней, укрепляя культурные связи.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 — праздник пивной культуры в Мюнхене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Карнавальные шествия с яркими костюмами и представлениями отражают исторические традиции, объединяя жителей и туристов в атмосферу праздника.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в Кёльне и Базеле — цветное народное веселье
</a:t>
            </a:r>
            <a:endParaRPr lang="en-US" sz="1178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круассаны, немецкие колбасы, венгерский гуляш, бельгийские вафли и швейцарское фондю представляют богатство и уникальность национальной кухни.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Гастрономическое разнообразие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традиции и национальная кухня Западной и Центральной Европы
</a:t>
            </a:r>
            <a:endParaRPr lang="en-US" sz="22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Европейского союза и интеграция стран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 Лихтенштейн, не входя в ЕС, тесно сотрудничают через Европейскую экономическую зону, сохраняя важные экономические 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из двенадцати государств региона используют евро как официальную валюту, что укрепляет экономическую интеграцию.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Шенгенское соглашение позволяет свободное перемещение без пограничного контроля, упрощая путешествия и торговлю внутри Европы.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объединяет большинство стран региона, обеспечивая совместное принятие экономических и политических решений для стабильного развития.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Мегаполисы, такие как Берлин и Париж, сталкиваются с проблемами загрязнения воздуха, что требует принятия дополнительных мер по улучшению экологии.
</a:t>
            </a:r>
            <a:endParaRPr lang="en-US" sz="824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крупных городах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более 40% электроэнергии в 2023 году производится из ВИЭ, включая ветер и солнце, что снижает зависимость от ископаемых ресурсов.
</a:t>
            </a:r>
            <a:endParaRPr lang="en-US" sz="962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возобновляемых источников энергии
</a:t>
            </a:r>
            <a:endParaRPr lang="en-US" sz="936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в Альпах и развитая система сортировки и переработки отходов делают регион образцом экологической ответственности.
</a:t>
            </a:r>
            <a:endParaRPr lang="en-US" sz="896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и утилизация отходов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достижения в Западной и Центральной Европе
</a:t>
            </a:r>
            <a:endParaRPr lang="en-US" sz="22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Западной и Центральной Европы в глобальном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богатое наследие и инновации, играя ведущую роль в экономике, культуре и политике Европы и мира, устойчиво развиваясь и влияя на глобальные процессы.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2026-05-11T01:59:17Z</dcterms:created>
  <dcterms:modified xsi:type="dcterms:W3CDTF">2026-05-11T01:59:17Z</dcterms:modified>
</cp:coreProperties>
</file>