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об этимологии: как у слов появляется история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слова есть своя биография.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слова бывают разного происхождения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меняется вместе с жизнью людей: появляются новые вещи, занятия и знания. Одни слова рождаются внутри языка, другие приходят извне, а некоторые со временем получают новое значение.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этимология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Этимология выясняет, откуда появилось слово, как оно звучало в прошлом и какие значения имело раньше. Для этого сопоставляют древние тексты, словари и родственные формы в других языках.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Исследователь смотрит не только на похожее звучание, но и на историю употребления слова. Так можно понять, действительно ли оно заимствовано, или возникло в самом русском языке.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«тетрадь» связано с греческим языком, а «портфель» пришло через французский из немецкого. Этимология показывает не просто значение, а путь слова через века и языки.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706" y="2170450"/>
            <a:ext cx="192938" cy="220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88313" y="2167838"/>
            <a:ext cx="165375" cy="220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9475" y="2195395"/>
            <a:ext cx="206700" cy="165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корень соединяет родственные слова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582675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помогает увидеть главное значение слова. В словах «лес», «лесной» и «лесник» он сохраняет связь с представлением о природном пространстве.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67650" y="2580075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основа — разные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«вода», «водный» и «водичка» общий корень показывает родство, хотя слова отличаются по звучанию, длине и оттенку значения.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69475" y="2580063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 семье слов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слова образуют одну группу. Сравнение таких слов помогает быстрее заметить общую часть, понять значение и проверить написание.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звучании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6" y="2797400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может стать короче или проще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долгую историю слова могут терять звуки, менять ударение и сокращаться. Поэтому древняя форма нередко заметно отличается от современной, хотя речь идёт об одном и том же слове.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565826" y="3783304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время — новые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может сохранить старую форму, но получить новое значение. Так язык приспосабливается к жизни людей: одно слово начинает называть несколько разных предметов или явлений.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слов в русском языке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доли, а основные исторические слои словаря и их происхождение.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складывался постепенно: в нём заметны как древние, так и более поздние слои.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урока; схема-пример для учебного сравнения, без статистических данных.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примеров помогают увидеть древнейший пласт русского словаря.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«мать», «ночь», «берёза», «вода» и «хлеб» показывают, как язык хранит самые старые и важные понятия.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Старославянизмы в русском языке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Старославянизмы пришли из церковных книг и древней письменности. Они часто звучат торжественно или книжно, поэтому заметно отличаются от более привычных русских слов.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таких слов нередко есть русские пары: «град» и «город», «злато» и «золото», «врата» и «ворота». Смысл у них близкий, но оттенок речи разный.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слой слов особенно важен для понимания истории письменности. Он помогает увидеть, как книжная речь влияла на развитие русского языка и его стиль.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596102"/>
            <a:ext cx="4208700" cy="9531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разного происхождения и их пары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одно и то же значение может выражаться словами с разной историей и стилистической окраской.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слова влияет не только на его происхождение, но и на стиль, в котором оно звучит естественнее.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75" y="1801493"/>
            <a:ext cx="206700" cy="165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7975" y="1780823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5875" y="3552748"/>
            <a:ext cx="206700" cy="206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77975" y="3564231"/>
            <a:ext cx="206700" cy="1837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Заимствованные слова в повседневной речи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14" name="Text 2"/>
          <p:cNvSpPr txBox="1"/>
          <p:nvPr/>
        </p:nvSpPr>
        <p:spPr>
          <a:xfrm>
            <a:off x="11766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приходят вместе с новыми вещами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жизни появляются новые предметы и явления, язык нередко заимствует готовое слово. Так названия быстро входят в речь и начинают использоваться всеми.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47887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бывают разными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заимствовал слова из греческого, тюркских, французского и английского языков. Каждый источник связан со своей эпохой и сферой жизни.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11766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приспосабливается к языку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Заимствованное слово сохраняет общий смысл, но подстраивается под русское произношение и написание. Поэтому оно становится привычным для носителей языка.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7887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вокруг нас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повседневной речи часто встречаются «карандаш», «шоколад», «футбол», «компьютер» и «класс». Такие слова давно стали частью обычного словаря.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узнают происхождение слова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слова устанавливают по его древним формам, первым письменным упоминаниям и родственным словам. Важно учитывать и то, как менялись звуки, ударение и состав слова.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Этимологи также сверяют значение слова с историей языка-источника и данными словарей. Так проверяют, что научный вывод основан на фактах, а не на случайном сходстве слов.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исследуют историю слова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строится на словарях, древних текстах и сравнении родственных форм в разных языках.
</a:t>
            </a:r>
            <a:endParaRPr lang="en-US" sz="10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этимология и ошибки в объяснении слов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этимология возникает, когда слово объясняют по внешнему сходству, не проверяя его историю. Такое объяснение кажется понятным, но часто не совпадает с фактами языка.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может соединить два похожих по звучанию слова и решить, что они родственны. Однако настоящее родство подтверждают древние формы, а не только похожие буквы и звуки.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Ошибочные версии обычно не учитывают, как слово менялось в прошлом: исчезали звуки, сдвигалось ударение, менялось значение. Без этих данных вывод получается случайным и неточным.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этимология всегда опирается на письменные источники, сравнение языков и проверку словарей. Поэтому она отделяет достоверное объяснение от красивой, но неверной догадки.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значение слова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слово может жить сразу в нескольких значениях, если его начинают использовать в новых ситуациях и областях речи.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значения расширяются или переносятся по сходству, а это помогает языку быстро называть новые предметы и явления.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«Этимология»; обобщённая схема изменений значения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шестикласснику знать этимологию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Этимология помогает лучше понимать, почему слово пишется именно так. Если знать его происхождение, легче запомнить трудные буквы и проверить написание через родственные формы.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показывает связи между словами и помогает отличать настоящие родственные слова от похожих только по звучанию. Это особенно полезно при разборе слова по составу.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истории слов делает словарь осмысленнее: ученик не просто запоминает форму, а понимает, как язык развивался. Это развивает внимание и интерес к русскому языку.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4931" y="1581850"/>
            <a:ext cx="7066688" cy="199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слова и общий корень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родственных слов в русском языке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групп помогает увидеть общий корень и общее значение, а также заметить, как связаны между собой разные формы одного смыслового гнезда.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корень объединяет слова по смыслу и помогает проверять написание, потому что родственные слова поддерживают друг друга в памяти.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Слова-путешественники между языками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между народами возникают торговля, учёба или культурные связи, вместе с новыми предметами переходят и слова. Поэтому заимствования часто связаны с наукой, бытом, одеждой и техникой.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перехода в русский язык слово приспосабливается к его правилам: меняются звучание, написание и иногда ударение. Но главное значение обычно сохраняется, поэтому такие слова легко узнаются в речи.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источники заимствований в русском языке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Заимствованные слова особенно заметны в названиях новых предметов, учебных понятий и областей современной жизни, где язык быстро пополняется.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эпохи приносили в русский язык разные языки-источники, поэтому словарь отражает и историю страны, и её контакты с миром.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обзор основных источников заимствований в русском языке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706" y="2170450"/>
            <a:ext cx="192938" cy="220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7650" y="2174738"/>
            <a:ext cx="206700" cy="20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9475" y="2195395"/>
            <a:ext cx="206700" cy="165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Этимологические словари и справочники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582675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объясняет, откуда пришло слово, в каких древних формах оно встречалось и как менялось его значение. Это помогает проверить точность любого объяснения.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67650" y="2580075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версии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словарю можно узнать, действительно ли слово является заимствованным или произошло внутри русского языка. Это особенно важно, когда внешнее сходство вводит в заблуждение.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69475" y="2580063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 учёбе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работе словарь подсказывает язык-источник, общий корень и исторические изменения слова. Он помогает писать точнее и лучше понимать связь слов между собой.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Этимология делает слово понятным по-настоящему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Изучая этимологию, мы видим, как слова менялись, откуда приходили и почему связаны между собой. Это помогает писать грамотнее, понимать язык глубже и замечать его живую историю.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2026-05-23T14:41:51Z</dcterms:created>
  <dcterms:modified xsi:type="dcterms:W3CDTF">2026-05-23T14:41:51Z</dcterms:modified>
</cp:coreProperties>
</file>