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разности двух выражений на их сумму
</a:t>
            </a:r>
            <a:endParaRPr lang="en-US" sz="2344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раскрыть скобки и сразу получить разность квадратов.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Формула, которая экономит время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это тождество помогает быстрее раскрывать скобки, упрощать выражения и считать произведения рядом с круглыми числами. Оно связывает алгебру с понятным правилом и часто делает решение короче и аккуратнее.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разность и сумма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231125"/>
            <a:ext cx="42813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в скобках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a−b означает, что от выражения a отнимают b. В первой скобке именно такой порядок важен, потому что он задаёт знак минус перед вторым слагаемым.
</a:t>
            </a:r>
            <a:endParaRPr lang="en-US" sz="1423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436989"/>
            <a:ext cx="42813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 скобках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a+b показывает сложение тех же выражений. Во второй скобке знак плюс сохраняет исходный порядок, и поэтому обе скобки связаны одинаковыми частями, но разными знаками.
</a:t>
            </a:r>
            <a:endParaRPr lang="en-US" sz="1423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3642851"/>
            <a:ext cx="42813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одинаковых выражений и противоположных знаков делает произведение особенным. При раскрытии скобок появляются взаимно противоположные слагаемые, которые затем сокращаются и исчезают.
</a:t>
            </a:r>
            <a:endParaRPr lang="en-US" sz="12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скобок к разности квадратов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раскрытие произведения по распределительному свойству.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в действии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4213" y="1278338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первую скобку умножают на каждое слагаемое второй. Получается a(a+b), и это обычное применение распределительного свойства, которое уже знакомо из предыдущих 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4213" y="2519564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умножение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так же поступают со второй частью первой скобки: −b(a+b). Здесь важно не потерять минус, потому что он влияет на все получающиеся произведения.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4213" y="3760789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результатов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обеих скобок складывают полученные выражения. Именно на этом шаге видно, что формула разности квадратов не является отдельным приёмом, а следует из обычных правил умножения.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формулы на конкретных примерах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раскрытие скобок приводит к взаимному уничтожению средних членов.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средние члены имеют противоположные знаки и сокращаются, поэтому остаётся разность квадратов.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Алгебраические преобразования по формуле (a−b) (a+b)=a²−b²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большого квадрата
</a:t>
            </a:r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a, его площадь равна a². На рисунке такой квадрат можно представить как целую фигуру, внутри которой выделяется меньшая часть. Это помогает увидеть, что алгебраическое выражение связано с площадью. Оставшаяся область показывает, сколько площади не хватает до полного квадрата.
</a:t>
            </a:r>
            <a:endParaRPr lang="en-US" sz="1092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меньшего квадрата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 стороной b имеет площадь b², и его можно мысленно убрать из большого квадрата. Тогда остаётся часть площади, равная a²−b². Такой образ делает формулу наглядной и связывает её с привычными фигурами.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на языке геометрии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формула ускоряет вычисления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пары чисел находятся по обе стороны от круглого значения, поэтому можно заменить длинное умножение короткой записью.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близких к круглому числах формула сокращает число действий и делает решение заметно короче.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вычисления на примерах 49×51, 99×101 и 199×201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средние члены исчезают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9950" y="2081884"/>
            <a:ext cx="28062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противоположных слагаемых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возникают ab и −ab. Эти слагаемые одинаковы по буквенной части, но имеют разные знаки, поэтому при сложении взаимно уничтожаются.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68856" y="2081871"/>
            <a:ext cx="28062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в ответе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средние члены исчезают, остаются только первые и последние произведения: a² и −b². Поэтому итоговое выражение всегда записывается как разность квадратов.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7771" y="2081871"/>
            <a:ext cx="28062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вычислений в ответе появились сумма квадратов или лишние средние слагаемые, значит, где-то допущена ошибка. Правильный ответ должен содержать только два квадрата и знак минус между ними.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773" y="1592249"/>
            <a:ext cx="832125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6012" y="1592249"/>
            <a:ext cx="713250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4549" y="1592249"/>
            <a:ext cx="832125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вычислениях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 в ответе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 невнимательности пишут a²+b² вместо a²−b². Проверка по шагам помогает сразу заметить, что средние слагаемые должны исчезнуть, а не изменить знак.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раскрывают обе скобки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умножают только часть выражения и забывают, что каждый член первой скобки должен быть умножен на каждый член второй. Тогда итог получается неверным.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Теряют минус перед b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учесть минус перед b, промежуточная запись меняется, и ответ становится ошибочным. Особенно полезно отдельно выписывать каждое произведение, чтобы не пропустить знак.
</a:t>
            </a:r>
            <a:endParaRPr lang="en-US" sz="11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применения формулы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и преобразования произведения разности и суммы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вычисления с близкими числами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 × 51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Представляем числа как 50−1 и 50+1. Затем используем формулу разности квадратов: 50²−1²=2499.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 × 102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множители как 100−2 и 100+2. Получаем 100²−2²=9996, не выполняя длинного умножения.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× 43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 опорному числу 40: (40−3) (40+3)=40²−3²=1591. Способ удобен для пар, близких к круглому числу.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формулы с квадратом числа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квадрат и вырезанный меньший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можно показать квадрат со стороной a и внутри него меньший квадрат со стороной b. Разница их площадей соответствует выражению a²−b², а оставшаяся часть помогает увидеть формулу наглядно.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площади к множителям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на схеме показывают обратное действие: из разности площадей можно перейти к произведению скобок. Это помогает понять, что формула не только упрощает вычисления, но и раскладывает выражение на множители.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вычисления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близких к круглому числу множителей формула позволяет сократить запись и быстрее получить ответ без лишних промежуточных шагов.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результат одинаков, но способ с формулой требует меньше действий и лучше подходит для устного счёта.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составлено по правилам формулы (a−b) (a+b)=a²−b²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формулы на буквенных выражениях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раскрытие скобок приводит к сокращению средних членов и к краткому результату.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с любыми одинаковыми буквенными выражениями: после раскрытия скобок остаются только квадраты и разность между ними.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7 класс; тождество разности квадратов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подходит не только для чисел, но и для одночленов и многочленов, если первая часть скобок совпадает, а знаки перед второй частью различаются.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7 класс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универсальная запись работает для любых подходящих выражений p и q.
</a:t>
            </a:r>
            <a:endParaRPr lang="en-US" sz="1985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узнать, подходит ли формула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структуры выражения перед применением тождества разности квадратов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разность квадратов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быстро преобразовывать выражения вида x²−16 или 25−y² в произведение скобок. Так легче увидеть структуру многочлена и упростить дальнейшие вычисления.
</a:t>
            </a:r>
            <a:endParaRPr lang="en-US" sz="1141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записано как разность квадратов, его можно представить в виде двух скобок. Это полезно при решении уравнений и сокращении дробей.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множители расположены рядом с круглым числом, формула делает вычисления короче. Вместо длинного умножения достаточно найти один квадрат и вычесть второй.
</a:t>
            </a:r>
            <a:endParaRPr lang="en-US" sz="1145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преобразований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удобно использовать как обратную проверку: если произведение скобок раскрывается в разность квадратов, значит запись составлена верно и без ошибок в знаках.
</a:t>
            </a:r>
            <a:endParaRPr lang="en-US" sz="11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формулу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9950" y="1710300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правило: квадрат первого минус квадрат второго. Если в ответе появились сумма квадратов или лишние средние члены, значит, преобразование выполнено неверно.
</a:t>
            </a:r>
            <a:endParaRPr lang="en-US" sz="1345" dirty="0"/>
          </a:p>
        </p:txBody>
      </p:sp>
      <p:sp>
        <p:nvSpPr>
          <p:cNvPr id="10" name="Text 3"/>
          <p:cNvSpPr txBox="1"/>
          <p:nvPr/>
        </p:nvSpPr>
        <p:spPr>
          <a:xfrm>
            <a:off x="3190160" y="1710311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сокращения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появляются ab и −ab. Они взаимно уничтожаются, поэтому в результате остаются только два квадрата и знак минус между ними.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0369" y="1710311"/>
            <a:ext cx="2772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быстро сверить структуру ответа: должны быть только квадраты исходных выражений. Это помогает заметить ошибку в знаках или в раскрытии скобок.
</a:t>
            </a:r>
            <a:endParaRPr lang="en-US" sz="13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Формула, которая экономит время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и сумма двух выражений всегда приводят к разности квадратов. Эта формула делает раскрытие скобок понятным, а вычисления — короче, точнее и удобнее для проверки.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2026-05-29T22:29:58Z</dcterms:created>
  <dcterms:modified xsi:type="dcterms:W3CDTF">2026-05-29T22:29:58Z</dcterms:modified>
</cp:coreProperties>
</file>