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Сүзләрне кыскарту ысулы: что это и зачем нужно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помогают писать и читать быстрее, не теряя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делают запись компактнее, ускоряют чтение и часто встречаются в учебниках, объявлениях, расписаниях и переписке.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использует сокращения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встречается сокращение, тем быстрее оно запоминается и становится понятным без лишних пояснений.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примера показывают, как полная форма превращается в краткую.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«Сүзләрне кыскарту ысулы»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сокращения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сокращений и их примеры.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образуются разными способами, но в каждом случае помогают сделать запись короче.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«Сүзләрне кыскарту ысулы»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сокращённая форма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краткая запись возникает из полной формы и закрепляется в языке.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сокращения составляют из начальных букв нескольких слов. Так записывают названия стран, организаций и учреждений, когда важно передать длинное название очень кратко.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формы читают по буквам: РФ, МЧС, МГУ, ООН. Если сокращение стало привычным, его могут произносить как цельное слово.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буквенное сокращение, полезно вспомнить его полную форму. Обычно она помогает быстро определить, сколько слов скрыто за короткой записью.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сокращения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сокращения настолько удобны, что произносятся слитно, без называния каждой буквы. К таким формам относятся вуз, колхоз, совхоз и НАТО.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входят в речь, потому что звучат естественно и коротко. Их удобно использовать в устном общении и в привычных текстах.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не каждое короткое слово является таким сокращением. Значение нужно связывать с полной формой и тем, как слово употребляется в языке.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Сокращения, которые читаются как обычные слова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Усечённые слова и графические сокращения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только часть основы: зам. — заместитель, спец. — специалист, проф. — профессор. Такая форма сокращает слово, но оставляет узнаваемое начало.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прежде всего на письме: г. — город, ул. — улица, стр. — страница, км — километр. Они помогают экономить место в тексте.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часто нужны в учебных текстах, объявлениях, таблицах и списках, где важны краткость и аккуратная запись.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Усечённые слова могут звучать как обычные слова, а графические сокращения чаще узнаются по записи и знакам сокращения, например точке.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пространство для записи, тем заметнее роль сокращений: они помогают быстро считывать информацию в привычных ситуациях.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сокращения нужны там, где важны компактность и скорость чтения, особенно в учебе и повседневных сообщениях.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«Сүзләрне кыскарту ысулы»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сокращения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 школьной жизни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дневнике, расписании и тетрадях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сокращения постоянно встречаются в записях: рус. яз., матем., № 5, стр. 8. Они помогают быстро понять содержание без лишних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доске, в учебниках и на схемах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и в учебнике встречаются каб. 12, рис. 3, г., ул. Такие формы делают запись аккуратной и удобной для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краткая запись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или словосочетание сначала сокращают ради удобства: убирают часть букв, слогов или слов, чтобы запись стала короче в тексте или схеме.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Форма начинает повторяться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сокращение часто встречается в учебниках, документах и речи, его начинают узнавать без пояснений. Так оно становится привычным для читателя.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Сокращение входит в язык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закрепляется и используется как обычное средство общения, она уже воспринимается не как случайная запись, а как устойчивое сокращение.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краткой записи к устойчивому сокращению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«Сүзләрне кыскарту ысулы»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короткой записью, полной формой и местом употребления. Это помогает быстрее узнавать сокращения в тексте.
</a:t>
            </a:r>
            <a:endParaRPr lang="en-US" sz="1127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всегда связана с полной; зная одно, легче понять другое. Разные сокращения служат разным задачам, но все делают запись компактнее.
</a:t>
            </a:r>
            <a:endParaRPr lang="en-US" sz="1111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 их полные формы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 какому виду относится сокращение: буквенное, слоговое, усечённое или графическое. От этого зависит, читать его по буквам или как цельное слово.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сокращения правильно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сокращения чаще произносятся по названиям букв: РФ, МЧС, МВД. Так слушатель сразу понимает, что перед ним название учреждения или государства.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сокращение уже стало привычным словом, его читают слитно: вуз, колхоз, НАТО. Такие формы легко произносятся и быстро узнаются в устной речи.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неизвестно, нужно посмотреть на контекст или уточнить его по словарю. Без знания полной формы легко ошибиться в чтении и понимании текста.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разобраться в незнакомом сокращении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понять сокращение в любом тексте: в учебнике, объявлении, подписи на карте или в тетради.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269" y="2770325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трудности сокращений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делают запись компактной: в таблицах, расписаниях и заметках помещается больше нужной информации без лишних слов и повторов.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читать и 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ускоряет работу с текстом, особенно когда речь идёт о часто повторяющихся словах, названиях и единицах измерения.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не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сокращение иногда выглядит как набор букв, поэтому без полной формы или контекста его трудно правильно прочитать и объяснить.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перепутать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сокращения могут означать разные вещи, а неверная запись иногда меняет смысл. Поэтому важно внимательно проверять каждую короткую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записи могут быть понятны без потери смысла, если их форма закреплена в языке и читатель знает полное слово.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заметно уменьшают объём записи. Чем чаще форма встречается, тем легче её узнавать и использовать без лишних пояснений.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урока; значения длины приведены по числу букв и знаков в примерах
</a:t>
            </a:r>
            <a:endParaRPr lang="en-US" sz="84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полных и сокращённых форм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неправильно ставить точки. В одних сокращениях они нужны, например т.д., т.п., г., ул., а в других точка не ставится, как в МГУ и РФ.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сокращение с полным словом. Тогда текст читается медленнее, а смысл может стать неточным или даже измениться.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сокращение читают не так, как принято. Это особенно мешает, если форма встречается впервые и её нельзя угадать по знакомому виду.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использовать сокращение, не учитывая смысл предложения. В адресах, учебных записях и таблицах одна и та же форма может пониматься по-разному.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сокращениями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и технике сокращения помогают точно и быстро записывать величины, названия и обозначения: см, мм, кг, л, В, GPS, HTML. Здесь важны краткость и единообразие.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и схемах короткие формы экономят место и делают изображение понятнее. Так обозначают города, улицы, дороги, станции и направления движения.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сокращения особенно полезны, потому что читателю нужно быстро найти нужную информацию и не потерять точность при чтении.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 науке, технике и на картах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428462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156" y="1428462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самые частые сокращения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 с полной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сокращение вместе с полным словом: так легче понять смысл и не перепутать похожие формы в тексте.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Группируй по темам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 сокращения на группы: школа, город, измерения, транспорт, организации. Так они быстрее складываются в понятные наборы.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в реальных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ты видишь сокращение в учебнике, объявлении или расписании, тем быстрее начинаешь узнавать его без подсказок.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 чтение и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только читать, но и самому писать сокращения правильно: с нужными точками, пробелами и без лишних знаков.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 самых частых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выучи короткие и знакомые формы: кг, см, км, г., ул., т.д., и др. Они встречаются чаще всего и помогают уверенно читать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делают язык компактнее и удобнее для чтения, но требуют внимательности. Если знать полную форму и правила чтения, короткая запись становится понятной и полезной.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Сокращения: коротко, удобно, понятно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2026-05-21T14:45:59Z</dcterms:created>
  <dcterms:modified xsi:type="dcterms:W3CDTF">2026-05-21T14:45:59Z</dcterms:modified>
</cp:coreProperties>
</file>