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Ахматова. «Мне голос был. Он звал утешно...»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о памяти, верности и нравственной стойкости.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поэзия нравственного выбора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принадлежит зрелой лирике Ахматовой, где личное чувство превращается в моральное испытание. На фоне тревожной эпохи оно звучит как разговор о памяти, боли и внутренней независимости.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стихотворения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 — соблазн забыть пережитую боль и принять внешнее, кажущееся спасительным утешение. Лирическая ситуация строится на столкновении двух жизненных позиций.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стихотворения заключается в утверждении верности памяти и собственному чувству, даже если такая верность не приносит покоя. Ахматова показывает: духовная цельность дороже облегчения любой ценой.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выбор между забвением, обещающим тишину, и принятием правды, которая сохраняет личность. Этот выбор у Ахматовой всегда имеет не только личный, но и нравственный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«голоса» как символа искушения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обещание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«Голос» в стихотворении не обозначает конкретного человека. Это символ соблазна, который предлагает забыть боль и принять успокоение, основанное на отказе от памяти.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зовом и внутренней дистанцией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покой выглядит привлекательным, но оказывается сомнительным. Между героиней и зовом возникает внутреннее расстояние, а визуально это можно передать темнотой, дорогой и разъединёнными фигурами.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ее нравственный выбор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поддается первому порыву облегчения. Она выбирает не удобство, а внутреннюю правду, сохраняя достоинство и самостоятельность своего чувства.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отказ от утешительного зова связан не с холодностью, а с верностью памяти и любви. В этом отказе слышится уважение к пережитому, а не желание от него укрыться.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подчеркивает нравственную цену любого самообмана. Временное спокойствие не может быть принято, если оно требует предательства собственной памяти и душевного опыта.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героиня звучит убедительно и современно. Ее решение показывает, что сила человека проявляется не в бегстве от боли, а в честности перед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произведения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Ахматовой сохраняет не только прошлое, но и нравственную правду пережитого.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остается наедине с выбором, который нельзя переложить на другого человека.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 ведет к покою через забвение, другой — к боли, но и к сохранению личности.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пережитому становится формой внутренней честности и духовной устойчивости.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Соблазн забвения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Забвение обещает облегчение, но разрушает подлинный смысл чувства и опыта.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показывает, как внешняя мягкость постепенно уступает месту внутренней твердости.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финал, тем сильнее нравственное напряжение: выбор героини становится окончательным и непререкаемым.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Ахматовой «Мне голос был. Он звал утешно...». 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предельно точен и прост. Ахматова избегает украшений, чтобы каждое слово звучало строго и доверительно, как признание, сказанное без лишнего пафоса.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краткие фразы создают эффект внутренней речи. Читатель слышит не отвлечённое рассуждение, а живой процесс выбора, в котором важна каждая интонационная деталь.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текста соединяет мягкость зовущего голоса и твёрдость ответа героини. Благодаря этому стихотворение воспринимается как психологически точное и эмоционально сдержанное.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напряжение в стихотворении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тихое, почти ласковое обращение, обещающее облегчение и душевный покой.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Внутренний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нарастает сомнение: героиня понимает, что за удобством стоит отказ от памяти и правды.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отказ от ложного утешения и утверждает сознательную духовную стойкость.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приёмов помогает увидеть, как Ахматова раскрывает нравственный конфликт.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цель: показать, что подлинная стойкость рождается из верности памяти, а не из бегства от пережитого.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Ахматовой «Мне голос был. Он звал утешно...».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ее поэтический мир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поэтессы как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Ахматовой на фотографиях и портретах почти всегда строгое и собранное: в нем чувствуется внутренняя дисциплина и опыт пережитого. Такой визуальный ряд помогает увидеть в ней не только поэта, но и свидетеля тревожного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в которой слышна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стихотворения особенно выразительны в рукописном виде: поправки, паузы и компактность строки подчеркивают напряженную работу мысли. Лист бумаги превращается в след живого голоса, который говорит тихо, но предельно точно.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фон и 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 начала XX века — набережные, сумерки, строгие фасады — создает среду, в которой формировалась ахматовская поэтика. Петербург здесь не просто фон, а пространство памяти, одиночества и высокой духовной требовательности.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лирике Ахматовой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Ахматовой память — это не пассивное воспоминание, а нравственная обязанность. Она удерживает человека от внутренней пустоты и не позволяет легко отказаться от пережитого опыта.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память сохраняет любовь, боль и достоинство, потому что именно через них личность понимает собственную цену. Забвение выглядит удобным, но лишает человека внутренней правды.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память противопоставлена ложному утешению, обещающему покой ценой отказа от чувства. Такой покой кажется привлекательным лишь до тех пор, пока не осознаешь его духовную пустоту.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тема памяти у Ахматовой всегда шире частного переживания. Она превращается в форму верности себе и миру, где подлинная человечность проверяется способностью не предать прожитое.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внутреннего выбора лирической героини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внешнее искушение превращается во внутреннее решение и утверждение нравственной стойкости.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традиции и культурные связи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линию русской любовной и философской лирики, где чувство проходит проверку на истинность. Личное переживание у Ахматовой становится мерилом нравственной зрелости, а не только источником эмоций.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символизма в тексте остается образность намека и внутреннего движения, однако она становится строже и конкретнее. Акмеистическая точность слова убирает туманность и делает каждую деталь смыслово весомой.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произведения связан с представлением о личной ответственности за память и верность. В этом мире нельзя без последствий отказаться от пережитого, потому что забвение разрушает саму основу личности.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Утешение и верность как две ценностные линии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внешняя мягкость голоса уступает месту внутреннему решению, которое требует большей духовной силы и 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не желание покоя, а выбор сохранения себя через память и верность пережитому.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Анны Ахматовой «Мне голос был. Он звал утешно...»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стихотворения для старшеклассников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что легкое решение не всегда означает правильное. Для подростка это важный опыт: не подменять внутреннюю честность удобством.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говорит о стойкости без громких деклараций. Это делает стихотворение понятным: сила характера проявляется в спокойном, но твердом отказе от самообмана.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чувствам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пережитое нельзя обесценивать ради краткого облегчения. Верность памяти становится формой уважения к собственным чувствам и опыту.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подталкивает к размышлению о самоопределении, ответственности и внутренней свободе. Эти темы остаются важными в школьном возрасте и за его пределами.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образы, соответствующие настроению текста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стихотворения органичны затемненная комната, одинокое окно и фигура человека, погруженного в раздумье. Такие детали передают тишину, напряжение и ощущение внутреннего расстояния между зовом и ответом.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 образ дороги в сумерках, а также старого листа с текстом, где каждая строка кажется следом пережитого опыта. Эти визуальные элементы усиливают атмосферу сосредоточенности и нравственного выбора.
</a:t>
            </a:r>
            <a:endParaRPr lang="en-US" sz="9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оппозиции стихотворения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строится нравственный конфликт произведения.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показывают, что подлинная ценность связана не с облегчением, а с сохранением памяти и внутренней целостности.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 «Мне голос был. Он звал утешно...»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стихотворения в русской литературе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занимает важное место в ахматовской лирике, потому что соединяет личную исповедальность с общечеловеческим нравственным вопросом. Частное переживание здесь становится художественно значимым для любого читателя.
</a:t>
            </a:r>
            <a:endParaRPr lang="en-US" sz="931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внутреннее достоинство не измеряется отсутствием боли. Напротив, способность не отречься от памяти и чувства делает человека духовно сильнее и глубже.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произведение звучит современно и для сегодняшнего школьника: оно учит думать о цене выбора, о верности себе и о том, что удобство не всегда совпадает с правдой.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ахматовского слова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истинное утешение не требует забвения и не уничтожает пережитое. В этой тихой, сдержанной интонации раскрывается большая сила ахматовской поэзии.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2026-05-23T16:54:20Z</dcterms:created>
  <dcterms:modified xsi:type="dcterms:W3CDTF">2026-05-23T16:54:20Z</dcterms:modified>
</cp:coreProperties>
</file>