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предложения: что это такое и зачем их изучать
</a:t>
            </a:r>
            <a:pPr algn="l" indent="0" marL="0">
              <a:lnSpc>
                <a:spcPct val="100000"/>
              </a:lnSpc>
              <a:buNone/>
            </a:pPr>
            <a:r>
              <a:rPr lang="en-US" sz="3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Кратко, точно и без названия действующего лица.
</a:t>
            </a:r>
            <a:endParaRPr lang="en-US" sz="31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в школьном курсе русского языка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 в русском языке передаются состояние, необходимость и природные явления без указания на действующее лицо. Такие конструкции часто встречаются в речи, поэтому их важно узнавать и правильно разбирать.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подлежащего смысл сосредоточен на состоянии, явлении или необходимости, а не на действующем лице.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помогает распознать безличное предложение: в нём нет подлежащего.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признаки безличного предложения по школьному курсу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безличное и двусоставное предложение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типа предложений по основным признакам.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нельзя восстановить как обязательный член, перед нами безличное предложение.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видах простого предложения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в описании природы
</a:t>
            </a:r>
            <a:endParaRPr lang="en-US" sz="2846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над школьным двором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быстро темнеет, и двор становится почти тихим. С крыш капает, а в воздухе чувствуется сырость после дождя. Такое описание сразу создаёт спокойное, немного задумчивое настроение и подходит для пейзажа осеннего вечера.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похолодания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похолодало, а утром на траве уже лежит тонкий иней. Морозит так, что хочется застегнуть куртку повыше. Безличные предложения помогают передать погоду коротко и очень наглядно, будто читатель сам видит это утро.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тишине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пахнет сыростью, а между деревьями светлеет небо. В такой картине почти нет движения, зато хорошо ощущается воздух, пространство и тишина. Безличные конструкции делают описание природы сжатым и выразительным.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безличное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 шагам проверить наличие подлежащего и смысл сказуемого.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1056" y="1533950"/>
            <a:ext cx="16743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выражено сказуемое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личной форме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сказуемое выражено глаголом в форме 3-го лица единственного числа: вечереет, морозит, светает. Такая форма показывает явление или состояние без названия действующего лица.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решено, сделано, написано показывают результат или завершённость действия. Они часто используются там, где важно само состояние дела, а не тот, кто его выполнил.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холодно, жарко, тихо, весело, страшно называют не действие, а состояние. В предложении они могут быть главным словом и передавать обстановку или настроение.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необходимости и запрета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нужно, можно, нельзя, пора, жаль помогают выразить обязанность, разрешение, запрет или оценку. Например: Нельзя шуметь. Нужно повторить правило. Мне жаль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помогают кратко сообщать о том, что происходит вокруг человека или с ним самим.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примерам из темы «Безличные предложения»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безличных предложений
</a:t>
            </a:r>
            <a:endParaRPr lang="en-US" sz="294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чаще выделяются состояние и необходимость; остальные значения встречаются реже.
</a:t>
            </a:r>
            <a:endParaRPr lang="en-US" sz="12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обозначают состояние человека, природы или среды: холодно, душно, тихо, тревожно. В безличном предложении они часто становятся смысловым центром и не требуют подлежащего.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отвечают на вопрос о том, каково где-то или кому-то: в классе тихо, на улице холодно, мне тревожно. Они сообщают о состоянии как о факте, а не называют действие.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не путать их с обычными наречиями. Если слово сообщает именно о состоянии и образует основу высказывания, оно помогает построить безличное предложение.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2532"/>
            <a:ext cx="3856200" cy="1843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способ выражения, пример и значение.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сказуемого объединяет одно: они передают состояние, необходимость или оценку без указания на подлежащее.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способах выражения сказуемого в безличных предложениях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способы выражения сказуемого в безличных предложениях
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в школьной речи
</a:t>
            </a:r>
            <a:endParaRPr lang="en-US" sz="3148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речи такие предложения помогают коротко сообщить о самочувствии, времени, распорядке и правилах: Мне повезло, Пора домой, Нельзя опаздывать.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удобны в устных ответах, объявлениях и записях, потому что передают мысль точно и без лишних слов: На перемене шумно, К уроку нужно подготовиться.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безличные и неполные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можно ли восстановить подлежащее по контексту и есть ли в предложении постоянный пропуск или особая безличная конструкция.
</a:t>
            </a:r>
            <a:endParaRPr lang="en-US" sz="2743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в художественной литературе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безличные предложения, чтобы быстро создать настроение: тишину, тревогу, одиночество или ожидание. Короткая форма делает описание напряжённым и выразительным.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заметны в пейзажных зарисовках, где важны вечер, снег, ветер, темнота. Они помогают показать природу не как фон, а как живое впечатление.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полезны и при изображении внутреннего состояния героя. Фразы вроде На душе тревожно или Мне не спится передают переживание без прямого объяснения.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отсутствию подлежащего текст звучит сдержанно и образно. Это делает авторскую речь более ёмкой и позволяет читателю самому почувствовать атмосферу эпизода.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основные сферы употребления. В реальной речи они особенно заметны в коротких бытовых сообщениях и в описаниях погоды.
</a:t>
            </a:r>
            <a:endParaRPr lang="en-US" sz="106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«Безличные предложения», составлено по материалам школьного курса русского языка.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безличные предложения встречаются чаще всего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безличность связана с природой и повседневными ситуациями, потому что такие предложения передают состояние быстро и без указания на действующее лицо.
</a:t>
            </a:r>
            <a:endParaRPr lang="en-US" sz="9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 безличных предложениях
</a:t>
            </a:r>
            <a:endParaRPr lang="en-US" sz="336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безличного предложения ставится обычный знак конца: точка, вопросительный знак или восклицательный знак. Выбор зависит от цели высказывания и интонации.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конструкции соединяются несколько безличных частей или однородные сказуемые, между ними ставятся запятые: Нельзя шуметь, нужно работать, пора начинать.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восклицание тоже возможны: Разве не пора домой? Как душно! Знаки препинания помогают передать чувство, просьбу, запрет или удивление.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безличных предложений по образцу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предложение, сказуемое и его значение. Такая таблица помогает увидеть, что смысл сосредоточен именно на сказуемом.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подлежащее отсутствует, а тип значения определяется формой сказуемого и общим смыслом высказывания.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«Безличные предложения»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Лишнее подлежащее часто появляется по привычке: Оно темнеет вместо Темнеет. В безличном предложении такой член не нужен и нарушает смысл конструкции.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ошибка — смешение состояния и действия: Мне есть холодно или Ветер холодно. Правильно: Мне холодно, На улице холодно. Нужно проверять, есть ли действующее лицо.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синтаксического разбора безличного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определить форму сказуемого, отсутствие подлежащего и значение предложения на конкретном примере.
</a:t>
            </a:r>
            <a:endParaRPr lang="en-US" sz="2779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75" y="1426093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5544" y="1419463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3775" y="142608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431" y="3188388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5544" y="3188388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 проверки понимания
</a:t>
            </a:r>
            <a:endParaRPr lang="en-US" sz="3304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тип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587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Вечереет и За окном сыро — безличные предложения, потому что они называют состояние природы, а не действие конкретного лица.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состояние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191375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не спится — тоже безличное предложение. Здесь сообщается о внутреннем состоянии человека, которое не связано с подлежащим.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 двусоставное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1015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читают — это двусоставное предложение. В нём есть подлежащее и сказуемое, поэтому действие относится к определённым лицам.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необходимость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58750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подготовиться к контрольной — безличное предложение. Слово нужно показывает обязанность, а подлежащее здесь не требуется.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191375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нельзя восстановить по смыслу, перед тобой безличная конструкция. Такой способ проверки помогает быстро выполнять задания.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предложения: главное без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Запомни: в безличном предложении нет подлежащего, но есть сказуемое. Такие конструкции помогают точно передавать состояние, необходимость и явления, поэтому их важно уверенно распознавать и использовать.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2026-05-21T14:55:07Z</dcterms:created>
  <dcterms:modified xsi:type="dcterms:W3CDTF">2026-05-21T14:55:07Z</dcterms:modified>
</cp:coreProperties>
</file>