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обычных чисел уже не хватает, математика открывает новые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корни из отрицательных чисел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11 классе нужны новые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что алгебра не останавливается на множестве действительных чисел. Она помогает понимать уравнения, которые в R не решаются, и увидеть, как исторически возникли комплексные числа.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может быть квадратом действительного числа, потому что любой такой квадрат неотрицателен.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сразу объясняет, почему уравнение x² = −4 не имеет решения в R.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−4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Свойство: квадрат любого действительного числа неотрицателен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Мнимая единица i и запись корней из отрицательных чисел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i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Мнимая единица вводится равенством i² = −1. Это не обычное число из R, а новый элемент, который позволяет записывать корни, недоступные в действительных числах.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запись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определения сразу следует: √−1 = i, √−4 = 2i, √−9 = 3i. Так отрицательное подкоренное выражение переводится в удобную форму с множителем i.
</a:t>
            </a:r>
            <a:endParaRPr lang="en-US" sz="1278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 корнем стоит −a, где a &gt; 0, результат записывают как √(−a) = i√a. Эта формула сохраняет привычные правила преобразований и делает ответ однозначным.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минуса не выносят перед корнем как отдельный отрицательный знак. Его учитывают внутри выражения, а в ответе обязательно сохраняют множитель i, иначе запись станет неверной.
</a:t>
            </a:r>
            <a:endParaRPr lang="en-US" sz="12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ответ под знаком корня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знаке подкоренного выражения и выборе числового множества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корней с разными подкоренными выражениями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знак под корнем определяет тип ответа и форму записи.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и положительная величины дают действительный результат, а отрицательные — комплексный с множителем i.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√(−a) = i√a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числовых множеств от натуральных чисел к комплексным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следующее множество включает предыдущее и решает больше алгебраических задач, чем прежнее.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C завершает цепочку расширений и снимает ограничение, связанное с отрицательными квадратами.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обозначения числовых множеств N, Z, Q, R, C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правильно записывать корень из отрицательного числа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выделите модуль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 корнем стоит отрицательное число, представьте его как −a, где a &gt; 0. Тогда можно сразу применить формулу √(−a) = i√a и упростить запись без потери смысла.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множитель i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важно не забыть мнимую единицу, потому что именно она показывает переход к комплексным числам. Без i запись теряет правильное значение и становится неверной.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выносите минус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писать √−a как −√a: знак минуса находится внутри подкоренного выражения, а не перед корнем. Это принципиально различает отрицательное число и операцию извлечения корня.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получаем: √−2 = i√2, √−18 = 3i√2, √−49 = 7i. Такие примеры помогают быстро проверять себя и видеть общую структуру записи.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отрицательный корень не является ошибкой алгебры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0" y="1996324"/>
            <a:ext cx="2729100" cy="23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R решения нет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рассматривать только действительные числа, уравнение x² = −a при a &gt; 0 не имеет решения. Это не ошибка вычислений, а ограничение самой числовой системы R.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07753" y="2016305"/>
            <a:ext cx="2729100" cy="23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 решение появляется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комплексных числах уравнение имеет два решения: x = i√a и x = −i√a. Оба корня после возведения в квадрат дают одно и то же число −a.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145452" y="2016305"/>
            <a:ext cx="2729100" cy="23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делает теорию полной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комплексным числам сохраняет правила алгебры и позволяет решать уравнения без искусственных исключений. Поэтому отрицательный корень — это повод расширить систему чисел, а не считать результат неверным.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плоскость и расположение числа i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действительной и мнимой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число записывают как a + bi, где a показывает действительную часть, а b — мнимую. На плоскости Re и Im оно изображается точкой с координатами (a; b). Так, число 3 + 2i находится в точке (3; 2).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i и −i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i соответствует точке (0; 1), потому что её действительная часть равна нулю, а мнимая — единице. Число −i располагается в точке (0; −1), симметрично относительно действительной оси, что хорошо видно на координатной плоскости.
</a:t>
            </a:r>
            <a:endParaRPr lang="en-US" sz="12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квадратный корень в комплексных числах имеет два значения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0750" y="1943300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решения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z² = −9, подходят два числа: 3i и −3i. Оба при возведении в квадрат дают −9, поэтому уравнение в комплексных числах не ограничивается одним ответом.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0750" y="2869224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√−9 = 3i обычно обозначает главное значение корня. Это удобное сокращение, но оно не отменяет второе решение и не заменяет полный набор корней уравнения.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0750" y="3795149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уравнений следует проверять все корни, а не только значение, записанное под знаком корня. Иначе можно потерять допустимое решение и получить неполный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решений уравнения x² = c при разных значениях c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зависит не только от величины, но и от знака c. Для отрицательных значений требуется переход к комплексным числам.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c даёт два действительных корня, ноль — один корень, отрицательное c — два комплексных. Знак числа определяет числовую область решения.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следуют из правила решения уравнения x² = c и свойств квадратов действительных чисел.
</a:t>
            </a:r>
            <a:endParaRPr lang="en-US" sz="6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появления комплексных чисел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век: Кардано
</a:t>
            </a:r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кубических уравнений Джероламо Кардано столкнулся с выражениями, где появлялись корни из отрицательных чисел, хотя конечные ответы могли быть действительными.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Рафаэль Бомбелли
</a:t>
            </a:r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Бомбелли первым последовательно описал правила действий с такими выражениями и показал, что ими можно пользоваться не как случайностью, а как математическим объектом.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 Эйлер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Эйлер закрепил обозначение i для мнимой единицы и сделал комплексные числа привычной частью математического языка, пригодной для строгих вычислений.
</a:t>
            </a:r>
            <a:endParaRPr lang="en-US" sz="1281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алгебра
</a:t>
            </a:r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комплексные числа стали стандартным инструментом анализа уравнений, функций и колебательных процессов, а их роль вышла далеко за пределы школьной алгебры.
</a:t>
            </a:r>
            <a:endParaRPr lang="en-US" sz="12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отрицательными корнями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частые неверные записи и их корректные формы. Они помогают не смешивать знак минус с операцией извлечения корня.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неверное обращение со знаком минус и корнем. Корректная запись всегда зависит от того, где именно стоит минус.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с корнями и мнимой единицей i.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706462"/>
            <a:ext cx="673200" cy="59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77582"/>
            <a:ext cx="673200" cy="538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комплексных чисел в уравнениях и многочленах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без ограничений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числа позволяют находить корни уравнений, которые в множестве действительных чисел не решаются. Это делает алгебраические задачи полными, а проверку ответов — более строгой.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теорема алгебры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многочлен степени n имеет n комплексных корней с учётом кратности. Значит, в комплексной системе уравнения получают полный набор решений, даже если среди них нет действительных.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это означает, что переход к C не усложняет алгебру, а расширяет её возможности. Многие задачи, которые в R кажутся незавершёнными, получают ясный ответ.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Электротехника и переменный 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расчётах переменного тока комплексная форма помогает описывать одновременно амплитуду и фазу. На схемах это удобно представлять через вектор-фазор, который визуально показывает поведение синусоиды и её сдвиг относительно другой волны.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и обработка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звука, радиосигналов и механических колебаний комплексные числа упрощают вычисления. Они позволяют работать с периодическими процессами как с единым объектом, а не разбирать каждый сдвиг фазы отдельно.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комплексные числа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применения комплексных чисел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на диаграмме условны, но каждая область использует комплексную запись для удобства вычислений и анализа периодических или волновых процессов.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числа востребованы там, где важны фаза, колебания и преобразования сигналов. Это универсальный язык для прикладной математики и техники.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 основным прикладным областям, на основе общеизвестных сфер применения комплексных чисел.
</a:t>
            </a:r>
            <a:endParaRPr lang="en-US" sz="5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понимать ответ в задаче с корнем из отрицательного числа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область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в какой числовой области решается задача. Если рассматриваются только действительные числа, выражение √(−a) при a &gt; 0 не имеет ответа.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i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допускаются комплексные числа, отрицательное подкоренное выражение записывают через мнимую единицу: √(−a) = i√a. Так ответ остаётся строгим и корректным.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забывайте про оба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уравнениях важно проверять не только значение под знаком корня, но и все решения после возведения в квадрат. Для комплекса часто существуют два корня, а не один.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Указывайте множество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полезно прямо писать, где найдено решение: в R или в C. Это снимает неоднозначность и помогает избежать ошибок при проверке.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числовой области при решении задач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ответа в зависимости от вида выражения и знака числа.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корни показывают, где алгебре нужен новый язык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корни из отрицательных чисел не существуют в R, но естественно выражаются через i в C. Именно это расширение делает алгебру более полной, гибкой и применимой в науке и технике.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2026-05-30T06:10:33Z</dcterms:created>
  <dcterms:modified xsi:type="dcterms:W3CDTF">2026-05-30T06:10:33Z</dcterms:modified>
</cp:coreProperties>
</file>