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источников энергии до сетей и экологии: разберём, как электричество связывает территорию и людей.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как часть хозяйства страны и мира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электроэнергетика важна для географии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«привязаны» к природе: топливу, воде, рельефу, ветру и солнечной радиации. Большие потребители чаще в городах, поэтому передача электричества идёт на расстояния. Так электроэнергетика соединяет природу, население, хозяйство и транспорт.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передаётся по проводам и превращается в свет, тепло и движение. Мощность считают в ваттах и киловаттах, а потребление — в киловатт-часах.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энергии: 1 кВт·ч = 1 кВт × 1 ч (общепринятые определения в учебной физике).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кВт·ч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количество энергии, которое прибор мощностью 1 кВт потребляет за 1 час.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источники доминируют, но возобновляемые растут быстрее, особенно в экономиках с активной модернизацией сетей и генерации.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визуализация по основным источникам генерации (без привязки к конкретным годовым долям).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структура производства электроэнергии
</a:t>
            </a:r>
            <a:endParaRPr lang="en-US" sz="219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станций по‑разному зависят от ресурсов: одни «привязаны» к топливу и воде, другие — к климату, поэтому структура меняется по регионам.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каких топливах работают ТЭС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электростанции используют уголь, природный газ, мазут или торф и обеспечивают значительную часть электроэнергии во многих странах. Их работа опирается на регулярную поставку топлива, поэтому она влияет на географию объектов.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электростанции и их роль в размещении производства
</a:t>
            </a:r>
            <a:endParaRPr lang="en-US" sz="2086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ТЭС размещают у топлива или у крупных потребителей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 схеме ТЭС показаны котёл, паровая турбина, генератор и дымовая труба. Такие станции часто строят рядом с угольными бассейнами, газопроводами или крупными городами, где удобно подключаться к сети.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00" y="3040650"/>
            <a:ext cx="315225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и значение водных ресурсов
</a:t>
            </a:r>
            <a:endParaRPr lang="en-US" sz="2677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используют энергию падающей или текущей воды. Чем больше расход воды и перепады высот, тем эффективнее работает станция, поэтому выбор места зависит от параметров рек и рельефа.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 водохранилища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нужны удобные участки под плотину. Водохранилище позволяет накапливать воду и регулировать сток, сглаживая сезонные изменения и помогая обеспечивать более ровную выработку.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крупные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особенно развита в горных районах, где естественные перепады высот дают «готовый» напор. На крупных реках проще создать водохранилище и организовать длительное использование ресурса.
</a:t>
            </a:r>
            <a:endParaRPr lang="en-US" sz="1216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ресурс и 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высота и скорость течения, но и стабильность водных ресурсов. Засухи и изменения режима рек могут снижать выработку, поэтому планирование учитывает гидрологические условия.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АЭС получают тепло при делении ядер урана. Это тепло нагревает воду, превращая её в пар, который приводит в действие турбину и генератор.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 как крупные источники базовой энергии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высокой «плотности» энергии атомное топливо расходуется экономно. Поэтому АЭС могут давать много электроэнергии длительное время при сравнительно небольших поставках топлива.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АЭС особенно важны там, где трудно обеспечить энергосистему достаточными запасами угля или газа либо нет подходящих условий для крупных гидроресурсов.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приближения к населённым пунктам напряжение понижают: так электричество подаётся на оборудование и в розетки безопаснее.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электроэнергетической инфраструктуры (типовой порядок операций на сетях).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электроэнергии от станции до потребителя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ступенчатая схема помогает уменьшать потери при дальних передачах и одновременно поддерживать удобные режимы у потребителей.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344" y="1504825"/>
            <a:ext cx="4209462" cy="257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ТЭС, ГЭС, АЭС и ветро- и солнечные станции по источнику энергии, размещению и ограничениям.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технологии определяется природными условиями территории и тем, какой уровень мощности и надёжности нужен хозяйству.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электростанций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 и физике (сравнение типов энергетических установок).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единая энергосистема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от выработки до диспетчерского контроля и действия защиты при авариях (типовая логика функционирования сети).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 передачи нужны высокое напряжение и трансформаторы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электроэнергии на большие расстояния часть мощности неизбежно теряется в проводах из‑за сопротивления. Чем дальше путь и больше ток, тем заметнее потери.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напряжение снижает ток при той же передаваемой мощности, поэтому потери в линии уменьшаются. Это позволяет передавать энергию на сотни километров к городам и промышленным районам.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выходе станции трансформатор повышает напряжение, чтобы эффективнее отправлять электричество в магистральные сети. Затем вблизи потребителей другое устройство понижает напряжение.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Пониженное напряжение безопаснее и подходит для домов, школ и предприятий. Так трансформаторы делают передачу дальнего действия удобной, экономичной и пригодной для бытовых устройств.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всего «заметных» экономий дают разовые выключения, а чаще всего экономят режимы работы: автодокладка, таймеры и отключение после завершения занятий.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схема, условные доли для объяснения, без привязки к конкретной стране/году.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экономится электроэнергия в быту и школе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сократить потери в режимах ожидания и эффективнее использовать отопление и охлаждение, нагрузка на сеть снижается, а потребление становится более ровным.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энергии: истории о ветре и солнце
</a:t>
            </a:r>
            <a:endParaRPr lang="en-US" sz="215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двигатель мегаватт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открытых площадках ветряные установки ловят порывы ветра и превращают их движение в электричество. Удивительно, что энергия рождается не «внутри» электростанции, а благодаря постоянному природному потоку вокруг неё.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пустыня и большие горизонты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свободного пространства и условия позволяют «собирать» природную энергию, ветряные и солнечные проекты работают особенно эффективно. Поэтому их часто размещают в степных и пустынных зонах.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 крыше и в полях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собирают солнечное излучение и преобразуют его в электрический ток. В жарких районах и на территориях с большим числом ясных дней эффективность таких станций особенно высока.
</a:t>
            </a:r>
            <a:endParaRPr lang="en-US" sz="12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электростанции связаны с выбросами при сжигании топлива: углекислого газа и других загрязняющих веществ. Это влияет на качество воздуха, здоровье людей и экологическую устойчивость регионов.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и окружающая среда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изменяют режим рек: появляется затопление территорий, меняются условия в долинах и руслах, затрагиваются экосистемы. Поэтому при строительстве учитывают экологические последствия и степень затоплений.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отрасли важны решения, которые уменьшают вред: более чистые технологии на ТЭС, экологический контроль, бережное планирование гидропроектов и снижение шумовой нагрузки. Тогда выиграют и природа, и человек.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городов и отраслей увеличивается число электроприборов, систем связи и автоматизации, а также расширяется использование кондиционеров и электрического транспорта.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индекса без указания реальных статистических долей; для демонстрации направления тренда (XX–XXI века).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электроэнергии в мире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рост на длинном промежутке объясняется развитием хозяйства и инфраструктуры: там, где появляются новые технологии и услуги, растёт и потребность в электроэнергии.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4951" y="1563550"/>
            <a:ext cx="4141948" cy="232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электроэнергетикой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чем занимаются ключевые специалисты, какие знания нужны и где чаще всего применяются их навыки.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дополняют друг друга: от проектирования и управления режимами до обслуживания оборудования. Во всех случаях решающими остаются точность и строгое соблюдение техники безопасности.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содержание обязанностей из учебных курсов по электроэнергетике и типовых должностных инструкций (без привязки к конкретной организации).
</a:t>
            </a:r>
            <a:endParaRPr lang="en-US" sz="9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что делать при работе с электричеством
</a:t>
            </a:r>
            <a:endParaRPr lang="en-US" sz="2707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типовые правила поведения при обнаружении опасности и аварийных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в Казахстане и других странах
</a:t>
            </a:r>
            <a:endParaRPr lang="en-US" sz="2721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ТЭС как базовый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важную роль играют тепловые электростанции на угле. Такая модель тесно связана с топливной базой и обеспечивает устойчивую выработку в разных регионах страны.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на крупных реках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есть гидроэлектростанции на реках. Там, где возможны перепады высот и создание водохранилищ, ГЭС помогают вырабатывать электроэнергию и регулировать сток.
</a:t>
            </a:r>
            <a:endParaRPr lang="en-US" sz="116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ветровых и солнечных проектов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традиционными источниками активно растут ветровые и солнечные проекты. В других странах доля атомной, гидро- и возобновляемой энергетики меняется из‑за климата, рельефа и наличия топлива.
</a:t>
            </a:r>
            <a:endParaRPr lang="en-US" sz="10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электроэнергетики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 и цифровое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 помогают точнее распределять нагрузку и быстрее реагировать на сбои. Цифровые системы мониторинга делают работу энергосистем надёжнее и снижают потери при передаче.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Батареи и другие накопители помогают сглаживать колебания выработки, особенно при ветре и солнце. Благодаря этому электроэнергия подаётся более ровно и стабильно для потребителей.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 и эффективные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электромобилей повышает спрос на электричество, но стимулирует развитие инфраструктуры зарядки. Одновременно совершенствуются турбины и оборудование, чтобы получать больше энергии при меньших затратах.
</a:t>
            </a:r>
            <a:endParaRPr lang="en-US" sz="9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связывает топливные ресурсы, работу станций, передачу по сетям и использование энергии в городах и сёлах. Её развитие требует надёжности, экономии ресурсов, безопасности и расширения более чистых источников.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— основа современного хозяйства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2026-05-13T03:37:07Z</dcterms:created>
  <dcterms:modified xsi:type="dcterms:W3CDTF">2026-05-13T03:37:07Z</dcterms:modified>
</cp:coreProperties>
</file>