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 русском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слова делают речь точной, яркой и живой.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встречаем синонимы в разговоре, книгах и учебных текстах. Они помогают точнее передавать мысль, понимать смысл прочитанного и находить удачные слова для пересказа и сочинения.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вокруг нас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называют одно и то же или очень близкое понятие. Именно поэтому их можно объединять в одну группу, когда мы сравниваем смысл слов.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синонимы звучат нейтрально, другие подходят для книги, а третьи чаще употребляются в разговоре. Поэтому важно смотреть не только на смысл, но и на ситуацию общения.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стиль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близкие слова обычно не бывают одинаковыми во всём. Они различаются оттенком значения, силой признака, отношением говорящего и тем, с какими словами сочетаются.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полное совпадение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быстрый и скорый близки по значению, но не всегда одинаково уместны в предложении. При выборе нужно учитывать, какое слово звучит естественно именно в этом контексте.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сравнения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слова синонимами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90" y="1145300"/>
            <a:ext cx="5959320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ряду слова связаны общим значением, но передают его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объединяются по смыслу, но выбор слова зависит от нужного оттенка и 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синонимических рядов для 6 класса.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синонимических рядов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дети сравнивали слова тихий и безмолвный. Оба описывают отсутствие громких звуков, но второе слово звучит сильнее и торжественнее. Поэтому в обычном рассказе чаще выбирают более мягкий вариант.
</a:t>
            </a:r>
            <a:endParaRPr lang="en-US" sz="1145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не значит совсем без звука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худой и тощий обозначают человека с небольшим весом, но оценка у них разная. Первое слово нейтральнее, а второе часто звучит резче и может передавать неодобрение или грубость.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тоже важна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испугался, он может просто испугаться, а может перепугаться. Второе слово передаёт более сильное чувство тревоги. Такая разница помогает точнее показать настроение героя и силу переживания.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передавать эмоцию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значения в синонимах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синонимы подходят почти для любого текста. Они не выделяются по тону и помогают ясно выразить мысль без лишней окраски, например: лицо, ребёнок, умереть.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слова уместны в торжественной, официальной или художественной речи. Они звучат более приподнято и редко используются в простом разговоре: лик, дитя, скончаться.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варианты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синонимы помогают передать живую устную речь и непринуждённый тон. Но в сочинении или сообщении они подходят не всегда: болтать, классный, тащиться.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различия слов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сравнении видно, что замена повторяющихся слов сразу делает фразы короче и приятнее для чтения.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уменьшают повторы и усиливают точность, особенно в описаниях, где важны настроение и детали.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сравнения двух коротких текстов.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синонимы делают текст выразительнее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жилище, хижина и особняк связаны общей темой, но обозначают разные по характеру строения. Это помогает выбирать слово точнее и передавать отношение к предмету.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значения и оттенков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одном ряду могут называться по-разному и передавать разный масштаб и вид жилища.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проверки: значение, часть речи, стиль и сочетаемость.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подобрать синоним к слову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Синонимический ряд объединяет слова, которые называют одно и то же явление, действие или признак. Благодаря этому мы можем выбрать вариант, который лучше подходит по смыслу и звучанию.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 — разные слова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Синонимический ряд подсказывает несколько вариантов сразу. Это особенно удобно, когда нужно избежать повторов, сделать фразу точнее и подобрать слово для конкретной ситуации общения.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инструмент для речи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смелый, храбрый, отважный, бесстрашный показывает, как близкие слова могут различаться по силе и выразительности. При письме важно выбрать то, которое точнее подходит к тексту.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 разных формах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ряду одно слово часто кажется спокойным и обычным, а другое — более ярким или торжественным. Это помогает не только назвать предмет, но и передать отношение к нему.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и сильное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Синонимические ряды в русском языке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значение можно передать словами разного стиля. Выбор зависит от ситуации общения и цели высказывания.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выбрать слово под ситуацию: нейтральное, книжное или разговорное. Так речь звучит естественно и точно.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6 класса; примеры общеупотребительной лексики
</a:t>
            </a:r>
            <a:endParaRPr lang="en-US" sz="1169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 разных стилях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повести мальчик не просто рассердился — он вспыхнул, вспыхнул резко и неожиданно. Автор меняет слова, чтобы показать силу чувства и не повторять одно и то же. Благодаря этому герой кажется живым, а сцена — напряжённой.
</a:t>
            </a:r>
            <a:endParaRPr lang="en-US" sz="1073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сердится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героя слова звучат спокойно и точно, у другого — просто и по-домашнему. Синонимы помогают передать характер: кто-то говорит, а кто-то болтает, сообщает или шепчет. На полях книги такие замены легко подчеркнуть цветными пометами.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назвать утро не только светлым, но и ясным, золотым, прозрачным. Каждый вариант создаёт свой образ, и читатель видит картину точнее. Одна страница с такими заменами уже напоминает текст, над которым долго и внимательно работали.
</a:t>
            </a:r>
            <a:endParaRPr lang="en-US" sz="987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утро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литературные зарисовки о синонимах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группы слов свой признак, поэтому важно не путать их при разборе текста и выборе примера.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объединяются общим значением, а другие группы слов различаются по противоположности, звучанию или количеству значений.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русского языка, 6 класс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другие группы слов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слова не всегда взаимозаменяемы. Если не посмотреть на смысл точнее, фраза может стать неточной или даже смешной, особенно в описании действий и признаков.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учтён оттенок значения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 то же слово повторяется несколько раз, текст становится беднее. Подбор синонима помогает сделать высказывание разнообразным, не меняя основной смысл предложения.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повтор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слово в обычном разговоре часто звучит чуждо. Нужно помнить, где уместно нейтральное выражение, а где можно использовать более торжественный или разговорный вариант.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синонимов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слово, которое точно передаёт смысл и подходит по стилю.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уместность синонима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идти, шагать, брести и мчаться показывают не только движение, но и его темп, настроение и характер. Именно поэтому описание становится более наглядным.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движения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и описательных текстах синонимы помогают избежать однообразия. Читатель легче воспринимает текст, когда слова повторяются реже и звучат точнее.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тексте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синонимы часто работают рядом с эпитетами. Они помогают выделить важную деталь, чтобы читатель лучше увидел героя, предмет или картину природы.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эпитетами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высказывание более живым, потому что позволяют точнее передать действие, признак или настроение. Вместо обычного слова можно выбрать более выразительный вариант.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речи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выразительные средства языка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не только называет близкие слова, но и помогает увидеть их различия в употреблении.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статья показывает, какие слова близки по смыслу и какое из них лучше подходит для нужного стиля и контекста.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2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Лексикографические сведения школьных толковых и синонимических словарей русского языка
</a:t>
            </a:r>
            <a:endParaRPr lang="en-US" sz="1322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словарная статья о синонимах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умеет сравнивать близкие слова, он лучше замечает смысловые оттенки в книгах, заданиях и объяснениях учителя. Это помогает точнее отвечать на вопросы.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понимать тексты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синонимов, замена слов в предложениях и сравнение оттенков значения развивают навык выбора. Особенно это важно на уроках, где нужно говорить и писать связно.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 практика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знакомится с синонимическими рядами, он запоминает больше точных слов. Это помогает легче подбирать выражения для ответа, пересказа и сочинения.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словарь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позволяют не повторять одно и то же слово много раз. Благодаря этому письменная и устная речь звучит разнообразнее и аккуратнее.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чище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изучение синонимов помогает в речи и письме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важно не только значение, но и сила признака, чтобы замена звучала естественно.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зависит от ситуации: синоним должен передавать нужную степень признака и не искажать образ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теме «Синонимы» для 6 класса; подбор по смыслу и окраске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выбери точное слово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точность, выразительность, уместность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речь точной и красивой, помогают избегать повторов и подбирать нужный стиль. Чтобы выбрать удачное слово, нужно сравнить значение, проверить контекст и убедиться, что оно звучит естественно.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2026-05-28T05:12:48Z</dcterms:created>
  <dcterms:modified xsi:type="dcterms:W3CDTF">2026-05-28T05:12:48Z</dcterms:modified>
</cp:coreProperties>
</file>