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климатов России: от Арктики до Черноморья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простирается на миллионы километров и проходит через несколько климатических поясов.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России так разнообразен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протяжённость страны по широте и долготе меняет поток солнечного тепла. Атлантический и Тихий океаны, расстояние до морей, горы и равнины создают разные условия. На равнинах погода нередко меняется быстрее, особенно зимой.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выделяется арктический пояс: холод длится дольше, лето короткое, а поверхность часто покрыта льдом. Жизнь приспосабливается к резким сменам света — полярной ночи и дню.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пояс охватывает тундру и лесотундру. Там холодная продолжительная зима и короткое прохладное лето. Почвы оттаивают неглубоко, поэтому растительность остаётся низкой.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России лежит в умеренном поясе. В нём теплее, чётче выражены сезоны и разнообразнее природные зоны. На Черноморском побережье действует участок субтропиков, где зима мягкая.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января по основным районам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 северо-востоку и во внутренние районы, тем ниже январская температура.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значения для примеров городов (Сочи, Москва, Екатеринбург, Норильск, Якутск).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усиление холода при движении вглубь материка и к более высоким широтам.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климат: ледяной север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без солнца и без тьмы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Крайнем Севере полярная ночь сменяет полярный день. Это меняет ритм жизни: растения растут медленно, животные приспосабливаются к длительному холоду, а людям важно планировать дела вокруг света.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 на ледяном фоне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почти не успевает «развернуться»: обычно оно короткое и прохладное. Осадков немного, а льды и снег занимают большую часть территории, формируя тундровые ландшафты.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границе льда 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поверхность постоянно меняется от таяния к замерзанию, выживают выносливые виды. Растительность невысокая, а животные используют сезонные возможности для питания и передвижения.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4041" y="1709467"/>
            <a:ext cx="412912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климат: длинная зима и короткое лето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почти весь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длится большую часть года, а лето приходит ненадолго. В результате растения успевают пережить холод и только короткий период активного роста.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вегетационный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дни редки и недолги, поэтому растительность приспособлена к прохладе. Часто встречаются мхи, лишайники и низкорослые виды.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из-за слабого испарения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немного, но испарение слабое из-за низких температур. Поэтому влага задерживается, и в ландшафте легко «держатся» болота.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континентальный климат европейской части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сезонный климат влияет и на жизнь людей: комфортнее строить города, прокладывать дороги и планировать сельскохозяйственные работы. Большинство культур выбирают по длительности тёплого периода.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Центральной России характерны умеренно холодная зима и тёплое лето. В течение года выпадают осадки, поэтому погода меняется постепенно, а не рывками.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средняя температура января около −7 °C, а июля около +19 °C. Такой баланс тепла и влаги помогает вести хозяйство и поддерживать регулярную работу транспорта.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27605"/>
            <a:ext cx="4486275" cy="26323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климатов нескольких городов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температур, осадков и типа климата помогает увидеть, как меняются условия от побережий к внутренним районам.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климатические характеристики по городам (обобщённые значения для сравнения).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континентальности зимы становятся холоднее, а годовая разница температур увеличивается; на юге температуры заметно выше.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континентальный климат Сибири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зима очень холодная, а лето нередко бывает жарким. Поэтому разница температур между сезонами большая: холодный воздух долго «держится», а прогрев летом становится резким.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Якутске зимой возможны морозы ниже −50 °C, а летом температура поднимается выше +30 °C. Главная причина таких контрастов — удалённость от океанов, из‑за которой моря почти не смягчают погоду.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Якутске зимой возможны морозы ниже −50 °C, а летом температура поднимается выше +30 °C. Главная причина таких контрастов — удалённость от океанов, из‑за которой моря почти не смягчают погоду.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климат России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климата: широта, океаны, рельеф, ветры и снежный покров.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Дальнего Востока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климат Дальнего Востока сильнее всего влияет Тихий океан. Летом сюда приходит муссон: воздух насыщается влагой, поэтому выпадает много осадков, а погода часто меняется быстро.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сезон возможны тайфуны и сильные дожди. Такие явления приносят резкое усиление ветра и осадков, что заметно сказывается на транспорте, сельском хозяйстве и повседневной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преобладает сухой холодный ветер с материка. Осадков становится меньше, а контраст между влажным летом и более сухой зимой ощущается особенно ярко на всём побережье и вблизи него.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Годовое количество осадков в разных климатах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«влажные» значения приходятся на прибрежные территории и зоны, где рельеф усиливает подъём влажного воздуха.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по указанным диапазонам: Арктика 100–200 мм, Центральная Россия 500–700 мм, Дальний Восток 600–1000 мм, Черноморское побережье 1000–1500 мм в год.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чем сильнее морское влияние и влияние гор, тем больше осадков в течение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28158"/>
            <a:ext cx="570600" cy="50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Субтропический климат Черноморского побережья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 круглый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полоса субтропиков тянется у Черного моря, особенно в районе Сочи и южнее. Зима здесь мягкая, а лето длительное и тёплое — поэтому сезон роста растений почти не прерывается.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хватает для садов и плантаций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субтропиках осадков выпадает заметно больше, чем в большинстве районов страны. Влажность поддерживает развитие растительности и позволяет выращивать требовательные к теплу и воде культуры.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 и «отдых у моря»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условия помогают развивать курортный сезон. Мягкая зима и тёплое продолжительное лето делают регион удобным для отдыха, прогулок и морской инфраструктуры.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хозяйство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климата зависит, какие культуры успевают вырасти и созреть. В более тёплых районах лучше идут чай, виноград и тёплолюбивые культуры, а в умеренных — пшеница и картофель.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зимы требуют инженерных решений: отопления, утеплённых домов, прочных покрытий для крыш и защиты от сильного ветра. Такие особенности особенно важны в северных регионах, где теплопотери велики.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южных районах ключевую роль играют полив и защита от засух. Нередко приходится планировать работы так, чтобы растения получали влагу во время жарких периодов, а почвы не пересыхали.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ливни влияют на дороги и благоустройство: нужны эффективные системы отвода воды, дренаж и расчёт устойчивости конструкций. Это помогает снизить ущерб от подтоплений и размывания.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зоны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«рамки» температуры и увлажнения, поэтому определяет набор растений и животных. Изменение климата приводит к смене природных зон.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прямую связь: какой климат в регионе, такие природные зоны там формируются и какие растения и животные могут успешно жить.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связи «климат — природная зона», указанному в учебной логике темы (обобщённо).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рекорды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Оймякон и Верхоянск: холод, который «похоже на фантастику»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Якутии, особенно в районе Оймякона и Верхоянска, известны одни из самых низких температур, характерных для населённых пунктов мира. Эти условия заставляют по‑особенному планировать быт и инфраструктуру, а повседневная жизнь проходит «на пределе холода».
</a:t>
            </a:r>
            <a:endParaRPr lang="en-US" sz="904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зимой: когда природа не спешит «уходить на покой»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юге, в Сочи, климат заметно мягче, чем во многих частях страны. Здесь нередко сохраняется длительный тёплый сезон, а зимой растительность остаётся зелёной — поэтому отдых у моря становится круглогодичной темой.
</a:t>
            </a:r>
            <a:endParaRPr lang="en-US" sz="9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ход температуры в Москве и Якутске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зима мягнее, а лето относительно прохладное. В Якутске, напротив, зима сильнее «тянет вниз», а лето поднимает температурные значения значительно заметнее.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 по климатическим справочникам и средним многолетним наблюдениям (округлено).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разница между зимними и летними значениями в Якутске указывает на более резкую континентальность по сравнению с Москвой.
</a:t>
            </a:r>
            <a:endParaRPr lang="en-US" sz="11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Россия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десятилетия (начало потепления)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страны отмечают рост средних температур, из‑за чего меняются сезонные ритмы. Летом тепловые периоды нередко становятся более продолжительными, а зима — менее устойчивой по погоде.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снежного покрова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залегания снега снижается, а сам снежный покров становится менее стабильным. Это влияет на режим промерзания почв, доступность воды весной и условия для транспорта.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 инфраструктура (современный этап)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уменьшается площадь льда, меняются условия в тундре. Следствием становятся трудности для дорог, зданий и других объектов инфраструктуры, особенно там, где важны устойчивые грунты и стабильный сезон.
</a:t>
            </a:r>
            <a:endParaRPr lang="en-US" sz="11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жизнь человека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связь условий среды с бытовыми решениями и хозяйственной деятельностью.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удивляет разнообразием: климат формирует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3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отличается редким климатическим разнообразием — от арктических пустынь до субтропиков Черноморского побережья. Различия объясняют огромные расстояния, положение по широтам, а также влияние океанов и гор, поэтому климат определяет природу и хозяйство в каждом регионе.
</a:t>
            </a:r>
            <a:endParaRPr lang="en-US" sz="33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2026-05-13T21:19:15Z</dcterms:created>
  <dcterms:modified xsi:type="dcterms:W3CDTF">2026-05-13T21:19:15Z</dcterms:modified>
</cp:coreProperties>
</file>