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8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01600" y="2139500"/>
            <a:ext cx="51927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Варварские королевства V-VIII веков: основные темы и значение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1501600" y="3220059"/>
            <a:ext cx="50964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Варварские народы создали первые средневековые государства после падения Рима.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249525" y="400375"/>
            <a:ext cx="24606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Западной Римской империи стало началом перемещений варварских племен и создания новых королевств, изменивших карту и культуру Европы навсегда.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государств в Европе после Рима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Переселения показали масштабное изменение этнического состава и политических границ в Европе.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варварских племён привели к формированию новых государств и культурных связей.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V-VI веков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миграция: переселения варварских племён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Вестготское королевство: возникновение и особенности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Вестготы основали королевство в 418 году на юго-западе Галлии, установив столицу в Толедо и создав государственные институты.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влияние получила христианизация, которая постепенно интегрировалась с местными обычаями и правовыми нормами.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Происходило активное взаимодействие с римскими традициями, что способствовало развитию культуры и законодательства.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Переправа через Рейн и завоевание Северной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Вандалы пересекли Рейн в 406 году и заняли Северную Африку, основав своё королевство с центром в Карфагене в 439 году. Этот шаг сделал их значительной силой в регионе.
</a:t>
            </a:r>
            <a:endParaRPr lang="en-US" sz="1051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сила и пиратство в Средиземноморье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 мощный флот, вандалы активно контролировали морские пути, занимаясь пиратством и влияя на торговые отношения с Византией и другими государствами.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Разграбление Рима в 455 году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Вандалы совершили знаменитый набег на Рим, что стало символом упадка Западной Римской империи и продемонстрировало их военную силу.
</a:t>
            </a:r>
            <a:endParaRPr lang="en-US" sz="1204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Вандальское королевство: морское могущество и пиратство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Теодорих Великий установил власть остготов в Италии с 489 по 526 годы и сделал Равенну столицей своего королевства.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Теодориха Великого
</a:t>
            </a:r>
            <a:endParaRPr lang="en-US" sz="1216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Королевство сохранило части римского права, а также поддерживало античное искусство, которое процветало в архитектуре и культуре.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римских законов и искусства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браки правящих семей укреплялись связи с Византией, что способствовало политической стабильности и обмену культурными традициями.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Династические союзы с Восточной Римской империей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Остготское королевство в Италии: сохранение традиций и связи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Королевство франков: лидерство и расширение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Кловис, объединивший франкские племена, принимает христианство, что укрепляет его власть и объединяет народ. Это стало основой для дальнейшей экспансии королевства.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Меровингов расширяет территорию по всей Галлии, делая Париж центром политической жизни и закладывая фундамент будущего французского государства.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712" y="2477750"/>
            <a:ext cx="2717675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даты основания королевств, ключевые события их становления и религиозные преобразования.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сроки образования и христианизации показывают уникальность развития каждого королевства.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Хроники VI-VII веков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возникновения варварских королевств
</a:t>
            </a:r>
            <a:endParaRPr lang="en-US" sz="25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Франки, остготы и вандалы стремились к централизованной власти, концентрируя управление в руках короля и знати.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Англосаксы на ранних этапах практиковали коллективное управление через народные собрания, что отличалось от других моделей.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церкви было особенно заметно во франкском королевстве, где духовенство активно участвовало в политике и управлении.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наблюдались также в системах наследования и роли знати, что сказывалось на стабильности и развитии каждого королевства.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правления в варварских королевствах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основы новых королевств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 веке англосаксы мигрировали в Британию, вытеснив кельтов и создавая королевства как Уэссекс, Мерсия. Основы политики и общества формировались на этом этапе.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и развитие традиций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английского языка, законодательства и обычаев тесно связано с развитием политической структуры и культурных взаимодействий англосаксов.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Англосаксы и королевства Британии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одежды варваров и римлян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Варварские племена предпочитали меховые плащи и длинные волосы, что отличало их от римлян, носивших туники и короткие причёски. Такие различия отражали разные климатические и культурные условия.
</a:t>
            </a:r>
            <a:endParaRPr lang="en-US" sz="1008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архитектура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строили каменные здания и украшали их мозаиками, в то время как варвары чаще возводили деревянные дома с простым дизайном, что отражало их кочевой и сельский образ жизни.
</a:t>
            </a:r>
            <a:endParaRPr lang="en-US" sz="1105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выявили варварские фибулы и оружие, а также римские мозаики и монеты, показывающие ценность и качество изделий различных народов в эпоху раннего Средневековья.
</a:t>
            </a:r>
            <a:endParaRPr lang="en-US" sz="1165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различия: варвары и римляне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950" y="14353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христианства в жизни варварских королевств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242850" y="2439821"/>
            <a:ext cx="31590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VI века христианские миссионеры активно распространяли веру среди варварских народов, крестя королей и поддерживая создание новых монастырей и церквей.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38150" y="2439821"/>
            <a:ext cx="31590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укрепляло объединение племён, способствовало появлению письменности и установлению культурных связей между различными королевствами Европы.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варварских королевств совмещало древние обычаи с римским законодательством, обеспечивая устойчивость и порядок в новых условиях власти.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франков ключевым стал свод законов «Салическая правда», регулировавший вопросы наследства, преступлений и наказаний.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Вестготы использовали «Эдикт Теодориха», который включал нормы как римского, так и германского права, обеспечивая стабильность в обществе.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системы новых королевств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остготов против Византии в середине VI века привели к длительным вооружённым столкновениям и изменению политического баланса в регионе.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Франки одержали победу над вестготами в битве при Вуйе в 507 году, укрепив своё положение в Западной Европе и расширив территорию.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 конфликты варварских королевств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передача власти в варварских королевствах
</a:t>
            </a:r>
            <a:endParaRPr lang="en-US" sz="2003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 и ключевые роли в политической организации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00" y="2438060"/>
            <a:ext cx="8511900" cy="27015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758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900000" y="1916300"/>
            <a:ext cx="34335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выделялись свободные люди — знать и воины, зависимые крестьяне, а также рабы, выполнявшие трудовые обязанности. Такая иерархия была типична для раннего Средневековья.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950" y="785900"/>
            <a:ext cx="7411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экономика варварских королевств
</a:t>
            </a:r>
            <a:endParaRPr lang="en-US" sz="2478" dirty="0"/>
          </a:p>
        </p:txBody>
      </p:sp>
      <p:sp>
        <p:nvSpPr>
          <p:cNvPr id="9" name="Text 3"/>
          <p:cNvSpPr txBox="1"/>
          <p:nvPr/>
        </p:nvSpPr>
        <p:spPr>
          <a:xfrm>
            <a:off x="4727700" y="1916300"/>
            <a:ext cx="35694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базировалась на сельском хозяйстве, скотоводстве и ремёслах. Торговля поддерживалась с Византией и арабским миром, хотя масштабы обмена оставались сравнительно небольшими.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0035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основа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 письменность варварских королевств
</a:t>
            </a:r>
            <a:endParaRPr lang="en-US" sz="2789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языки варваров смешивались с латинским языком, создавая новые диалекты и способствуя развитию региональных наречий.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влиянием англосаксов формировался староанглийский язык, который станет основой современного английского.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письменность распространялась через монастыри, где создавались новые имена и топонимы, отражающие слияние культур.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Вандальское и остготское королевства были захвачены Византией, тогда как вестготы в Испании пали под ударами арабов в 711 году. Эти события изменили политическую карту Европы.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варварских королевств Византией и арабами
</a:t>
            </a:r>
            <a:endParaRPr lang="en-US" sz="1162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властью Карла Великого в VIII веке франкское государство превратилось в могущественную империю, объединяющую значительную часть Западной Европы и укрепляющую христианские традиции.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Франкской империи при Карле Великом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Варварские государства заложили основы институтов власти, традиций и культуры, которые сформировали европейскую цивилизацию и подготовили почву для развития средневекового общества.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варварских королевств в Средневековье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 и наследие варварских королевств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 век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наследие проявлялось в законах, инженерном деле и языке, что способствовало формированию современных европейских народов и культурных традиций.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обозначил период, когда основные элементы римской культуры и права окончательно интегрировались в структуры новых европейских государств.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эпохе раннего Средневековья
</a:t>
            </a:r>
            <a:endParaRPr lang="en-US" sz="859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Варварские королевства — фундамент средневековой Европы
</a:t>
            </a:r>
            <a:endParaRPr lang="en-US" sz="2892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Варварские королевства сформировали политические, культурные и религиозные основы, продолжив традиции Рима и заложив базу для европейской цивилизации нового времени.
</a:t>
            </a:r>
            <a:endParaRPr lang="en-US" sz="14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2026-05-10T14:03:06Z</dcterms:created>
  <dcterms:modified xsi:type="dcterms:W3CDTF">2026-05-10T14:03:06Z</dcterms:modified>
</cp:coreProperties>
</file>