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и стихотворение «Если жизнь тебя обманет...»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о надежде, терпении и силе духа.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Михайловском: время размышлений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1825 году, когда поэт жил в Михайловском. Этот период одиночества и сосредоточенной работы помогал Пушкину глубже размышлять о человеке, времени и умении сохранять внутреннюю опору.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стихотворении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очень небольшое: оно состоит из двух строф, но в этих строках заключена цельная и ясная мысль о жизни и её переменах.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сюжета с героями и событиями. Основное внимание сосредоточено на переживании неудачи, ожидании и надежде на светлое продолжение.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это философская лирика: Пушкин размышляет о трудностях, о смене настроений и о том, как человек может пережить разочарование.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обращения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доверительного совета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спокойное наставление от мудрого собеседника. В нём нет упрёка или жалобы. Слова мягко поддерживают и помогают не терять равновесие.
</a:t>
            </a:r>
            <a:endParaRPr lang="en-US" sz="95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портрет Пушкина 1820-х годов и тихий осенний пейзаж. Такое изображение передаёт настроение размышления, ожидания и внутреннего покоя.
</a:t>
            </a:r>
            <a:endParaRPr lang="en-US" sz="9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955425" y="1907300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огорчение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 показывает момент, когда жизнь приносит разочарование. Человек переживает неудачу и ощущает печаль.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47849" y="1907300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Продолжение: надежда на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строфе появляется уверенность, что трудный период не вечен. За печалью приходит радость, а настроение меняется к лучшему.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мысли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разочарования к спокойному ожиданию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663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надежды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у Пушкина связана не с чудом, а с обычным ходом жизни. Трудный период проходит, и на его месте может появиться более светлое состояние.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спокойно пережидать сложные моменты. Ожидание здесь не пассивное, а терпеливое и уверенное, потому что перемены обязательно наступят.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после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тянется к свету после непогоды, так и человек может выйти из разочарования сильнее. Эта мысль особенно близка школьникам.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подчёркивает, что Пушкин говорит о важном без лишних слов: терпение и внутренняя сила видны уже в коротком тексте.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«Если жизнь тебя обманет...»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строфы
</a:t>
            </a:r>
            <a:endParaRPr lang="en-US" sz="7123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показать спокойную стойкость героя и переход от печали к надежде.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образы помогают раскрыть главную мысль стихотворения.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ведут к одной мысли: трудности временны, а надежда помогает их пережить.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А.С.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стихотворения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использует очень простые и точные слова. Благодаря этому смысл легко понять даже без долгого разбора, а стихотворение быстро запоминается.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короткие, ритм спокойный, без лишних украшений. Такая форма делает текст похожим на мудрый совет, который звучит естественно и убедительно.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усиливает главный смысл: важная жизненная мысль выражена ясно, без сложных объяснений. Поэтому стихотворение воспринимается как короткое правило для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строфам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строфе появляется не только надежда, но и ощущение времени, которое постепенно меняет состояние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вверх: от утешения после огорчения к уверенности, что трудный период сменится светлым.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«Если жизнь тебя обманет...»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биографией поэта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время тишины и раздумий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1825 году Пушкин жил в Михайловском вдали от столичной суеты. Эта уединённость усилила в его лирике размышления о времени, одиночестве и внутренней опоре. Именно такой спокойный взгляд чувствуется и в стихотворении.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стол, за которым рождались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это стихотворение можно рядом с простым письменным столом и листом бумаги. За таким столом поэт создавал тексты, в которых личное переживание превращалось в короткую, но очень точную жизненную мысль.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как образ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тихий осенний сад в Михайловском. Он помогает передать не грусть, а сосредоточенное ожидание перемен, когда человек учится принимать трудности и сохранять спокойствие.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эмоциональный тон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спокойный разговор с человеком, которому сейчас нелегко. Автор не спорит и не укоряет, а мягко поддерживает и вселяет уверенность.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ровной на протяжении всего текста. Даже мысль о временной печали подаётся без драматизма, поэтому стихотворение воспринимается как добрый совет.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нет резких эмоций и тревожных интонаций. Пушкин выбирает сдержанный тон, который помогает читателю не застревать на неудаче, а смотреть вперёд.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эмоциональный строй делает текст похожим на мудрое напутствие. Он не просто утешает, а учит выдержке, спокойствию и вере в перемены.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стихотворении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работают вместе и делают мысль особенно ясной для читателя любого возраста.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усиливают главный вывод: трудности временны, а надежда помогает увидеть перемены.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«Если жизнь тебя обманет...»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очень мало строк, поэтому читатель быстро схватывает основную мысль. Короткий объём помогает удержать текст в памяти почти с первого чтения.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строк делают стихотворение плавным и удобным для заучивания. Каждая фраза звучит законченно, без лишних деталей и перегрузки смыслом.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просто, но точно: слова подобраны так, чтобы мысль была понятна сразу. Из-за этого текст воспринимается как короткое жизненное правило.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помогают поэту выразить главную мысль кратко и точно.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строят ясный контраст и помогают передать жизненную мудрость без длинных объяснений.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«Если жизнь тебя обманет...»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83440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современного читателя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понятно школьникам, потому что напоминает: одна неудача не определяет всё будущее. Ошибка или плохая оценка — это только один эпизод, а не итог всей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 недоразумения случаются у каждого. Текст помогает вспомнить, что неприятный момент можно пережить спокойно, а затем восстановить отношения и двигаться дальше.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к лучшему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трудности не бывают вечными. Эта мысль поддерживает читателя в любой ситуации, когда нужно переждать сложный период и сохранить надежду.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смысл стихотворения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мысли от личного огорчения к спокойствию и надежде на перемены.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идеи для анализа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поражает тем, как много смысла Пушкин помещает в несколько строк. Простая форма не упрощает мысль, а, наоборот, делает её особенно точной и запоминающейся.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ясно видны главные ценности: терпение, надежда и внутренняя сила. Автор показывает, что человек способен пережить трудный период без отчаяния.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 мастерство Пушкина: он говорит о сложном языке жизни коротко, образно и без лишних объяснений. Это делает стихотворение близким читателю.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 заметить, что смысл текста не устаревает. Он касается любого возраста, потому что каждому знакомы огорчение, ожидание и надежда на лучшее.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урок стойкости от Пушкина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 жизнь тебя обманет...» напоминает: трудности проходят, а спокойствие и вера помогают пережить их достойно. В этом и заключается его главный, очень человечный смысл.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2026-05-22T11:51:12Z</dcterms:created>
  <dcterms:modified xsi:type="dcterms:W3CDTF">2026-05-22T11:51:12Z</dcterms:modified>
</cp:coreProperties>
</file>