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Ушинский. «Не ладно скроен, да крепко сшит»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простоте, силе характера и народной мудрости.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 жил в XIX веке, учил детей и писал для них просто и понятно. Он верил, что книга должна не только учить чтению, но и помогать становиться добрее, внимательнее и трудолюбивее.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Ушинский: писатель и учитель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 и время его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думал о детях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Дмитриевич Ушинский родился в 1824 году. Он не просто писал книги, а внимательно наблюдал, как дети учатся и что помогает им понимать мир. Поэтому его тексты получались короткими, ясными и очень живыми.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педагог получил образование в Московском университете. Там он познакомился с наукой и понял, как важно учить не только знаниям, но и хорошим человеческим качествам. Этот опыт потом помог ему в работе с детьми.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Смольном институте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работал в Смольном институте, где много думал о воспитании и школьных занятиях. Он хотел, чтобы учёба была понятной и интересной. Для младших школьников важно помнить: он сам был настоящим учителем, а не только автором книг.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умеет соединять шутку, народную речь и ясный вывод, поэтому чтение получается не только лёгким, но и запоминающимся.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выбирает короткие предложения и простые слова, поэтому текст не пугает, а спокойно ведёт читателя от начала к смыслу.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встречаются знакомые детям предметы, житейские наблюдения и понятные ситуации из обычной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Ушинского легко читать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пословица: вещь может выглядеть неровно или просто, но при этом быть сделанной очень надёжно и прочно.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важнее не красота снаружи, а польза, крепость и умелая работа. Так автор подводит к главной мысли.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помогает понять человека: не по виду, а по поступкам видно, кто добрый, сильный и настоящий.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«Не ладно скроен, да крепко сшит»
</a:t>
            </a:r>
            <a:endParaRPr lang="en-US" sz="2259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понимании названия и его смысла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произведении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 пословицу и сразу настраивает на поиск скрытой мысли. Такой приём делает текст близким к народной речи и легко запоминающимся.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Пословичный смысл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использует выражения, которые звучат просто и естественно. Благодаря этому читать его тексты легко, будто слышишь спокойный разговор.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слово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ценит не блеск, а умение и старание. В произведении важнее всего то, что вещь или человек действительно полезны.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делу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передаётся мягко и понятно, без длинных объяснений. Ребёнок сам замечает, что честность, труд и надёжность всегда достойны уважения.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назидания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произведения подойдёт картинка с простым башмачком, игрушкой или одеждой. Предмет может выглядеть скромно, но должен вызывать чувство прочности и аккуратности.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детали, которые говорят о надёжности: ровные швы, крепкие края, спокойные цвета и уютный вид. Такой образ помогает сразу понять слово «крепко сшит».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названию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в 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делает человека полезным и сильным. Ушинский показывает, что настоящее дело требует старания, даже если оно выглядит совсем простым.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помогает не хвастаться внешним видом, а спокойно делать своё дело. Именно так рождается уважение к человеку.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нужно, чтобы доводить работу до конца и не сдаваться из-за мелких трудностей. Это особенно важно в учёбе и в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 проявляется в честности, доброте и умении держать слово. По таким поступкам и узнают по-настоящему крепкого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первоклассника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в школу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рюкзак, тетрадь и пенал показывают, что вещи могут быть простыми, но удобными и надёжными.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старается писать разборчиво и внимательно слушает, он делает работу крепко, а не только красиво.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что-то не получилось, важно не капризничать, а спокойно исправить и довести дело до конца.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Старательно выполненное задание радует не блеском, а прочным, честным трудом — именно это и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681" y="3371450"/>
            <a:ext cx="169650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произведений Ушинского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ясно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строит фразы так, чтобы их было легко услышать и сразу понять. Короткие предложения помогают детям не терять мысль и уверенно следить за текстом на уроке.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встречаются обычные слова из повседневной жизни. Поэтому читатель быстро узнает знакомые предметы, действия и ситуации, а смысл текста становится близким и понятным.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смысл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говорит просто, но метко, через сравнение и намек на пословицу. Такой язык помогает не только читать, но и запоминать главную мысль без лишних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считал, что школа должна учить не только читать и писать. Она обязана воспитывать доброту, уважение к людям и привычку трудиться честно и аккуратно.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думал о том, как ребенку легче учиться. Поэтому его книги строились так, чтобы пробуждать интерес, а не утомлять длинными и сложными объяснениями.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случайно его называют «учителем учителей». Он показал, что хороший урок помогает развивать и ум, и характер, а это особенно важно в начальной школе.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и школа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Ушинского родной язык был не просто предметом, а ключом к пониманию мира. Через знакомые слова ребенку легче замечать, что происходит вокруг, и объяснять свои мысли. Поэтому его тексты звучат просто и по-доброму.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понятны с первого раза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Ушинского не похожи на сухие правила. В них есть живые наблюдения, ясные образы и спокойный тон, будто рядом стоит внимательный учитель. Такой текст хочется читать не только правильно, но и вдумчиво.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разговаривает с учеником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родную речь, ему легче удержать внимание и пересказать прочитанное своими словами. Ушинский понимал это очень хорошо, поэтому создавал книги, которые помогали детям читать осмысленно, а не просто вслух.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слово становится помощником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в центре внимания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напоминает, что идеи Ушинского выросли из его любви к детям, школе и честному труду.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рождения Константина Ушинского, с которого начался путь педагога, учившего ценить скромность, надежность и внутреннюю силу.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Д. Ушинском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на 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произведением на уроке литературного чтения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Ушинском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преподавал и занимался воспитанием детей. Именно школьный опыт помог ему писать тексты, которые легко читать, обсуждать и запоминать.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родился Константин Ушинский. Будущий педагог с детства интересовался словом, чтением и тем, как сделать обучение понятным для ребенка.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детей и учителей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создал учебные книги, которые стали частью школьного чтения. Их ценят за ясность, добрый тон и уважение к родному языку.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 произведению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вещь с крепким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подойдет скромный башмачок, аккуратная игрушка или небольшая одежда. Пусть вещь выглядит просто, но вызывает ощущение надежности и заботы. Такой образ сразу подсказывает: главное не нарядность, а прочность и добротность.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Теплая картинка для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уютный домик, бережно сшитый мешочек или маленькую вещь, сделанную аккуратно и без лишнего блеска. Мягкие цвета и спокойный фон помогут передать добрый смысл произведения и его близость к народной мудрости.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читатель понимает главный смысл: человек ценится по труду, честности и поступкам. Эта мысль короткая, но очень важная для каждого школьника.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запоминается само название, похожее на пословицу. Оно сразу настраивает на разговор о внутренней силе, а не о внешней красоте и громких словах.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остается образ простой, но крепкой вещи. Такой предмет словно подсказывает: если сделано добротно, значит, это действительно полезно и заслуживает доверия.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сегодня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к людям нужно относиться по-доброму и справедливо. Настоящее уважение рождается не из внешнего вида, а из поступков, помощи и умения быть рядом.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выполнять обещания и доводить начатое до конца. Даже маленькое дело становится важным, если его делают внимательно, честно и без лености.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дело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 тихую, но сильную доброту. Она не хвастается, зато помогает, поддерживает и делает человека надежным товарищем в школе и дома.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без громких слов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особенно понятно, что старательная работа лучше спешки. Чистая тетрадь, исправленная ошибка и аккуратный ответ — тоже проявления внутренней собранности.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учебе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простота, сила и добро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Ушинского учит видеть главное не снаружи, а внутри. Скромность, труд, честность и надежность делают человека по-настоящему крепким и достойным уважения.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2026-05-23T23:24:02Z</dcterms:created>
  <dcterms:modified xsi:type="dcterms:W3CDTF">2026-05-23T23:24:02Z</dcterms:modified>
</cp:coreProperties>
</file>