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России: сила страны в здоровье детей
</a:t>
            </a:r>
            <a:endParaRPr lang="en-US" sz="3586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дети — сильная Россия завтра.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человек — здоровая страна
</a:t>
            </a:r>
            <a:endParaRPr lang="en-US" sz="268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редко болеет, хорошо учится, играет и не боится усталости, это помогает и ему, и всей стране. Чистый воздух, вода, врачи, спорт и забота о детях делают жизнь безопаснее и крепче.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игры и уроки физкультуры помогают телу расти, укрепляют мышцы и делают сердце выносливее. После движения легче сидеть на уроках и меньше хочется зевать.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овощи, фрукты, молочные продукты и белковая пища дают силы для учёбы и игр. Если питаться правильно, организму проще расти, а мозгу — работать внимательно.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голова отдыхает после уроков и впечатлений. Если ребёнок высыпается, ему легче запоминать новое, быть спокойным и дружелюбным.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аккуратная одежда и уход за собой защищают от микробов и помогают чувствовать себя свежо. Простые привычки делают день комфортнее и для самого ребёнка, и для окружающих.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здоровье школьника
</a:t>
            </a:r>
            <a:endParaRPr lang="en-US" sz="2395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 помогает сердцу и настроению
</a:t>
            </a:r>
            <a:endParaRPr lang="en-US" sz="1887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 в школе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физкультуры учат двигаться правильно и безопасно. Они развивают силу, ловкость и выносливость, а ещё помогают снять усталость после долгого сидения за партой.
</a:t>
            </a:r>
            <a:endParaRPr lang="en-US" sz="1563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игры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во дворе, прогулка в парке или катание на велосипеде делают день веселее. Движение помогает дышать глубже, а настроение становится бодрым, почти как у солнечного зайца.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активности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рекомендует детям и подросткам не менее 60 минут физической активности в день. Это может быть не один долгий спорт, а несколько весёлых активных отрезков.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тела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мышцы, сердце и лёгкие, а также помогает лучше спать. После активного дня ребёнок чувствует себя бодрее и легче справляется с учёбой.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для роста и учёбы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роста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овощи, фрукты, молочные продукты, рыба, мясо и хлеб из полезных зёрен дают организму строительный материал и энергию. Такая еда помогает расти крепким и сильным.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учиться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запускает день и помогает лучше сосредоточиться на уроках. Если позавтракать спокойно, голова работает внимательнее, а в животе не поёт голодный соловей.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даёт силы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восполняет энергию после учёбы и игр. Он помогает не устать раньше времени и сохранить хорошее самочувствие до конца дня.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сладкого и газировки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сладостей, чипсов и газированных напитков мешает здоровью зубов и не приносит организму нужной пользы. Лучше оставлять такие продукты для редких случаев, а не для каждого дня.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обычная норма сна для младших школьников, чтобы они были бодрыми, внимательными и не превращались в сонных ёжиков на уроках.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педиатров и специалистов по детскому сну
</a:t>
            </a:r>
            <a:endParaRPr lang="en-US" sz="1096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важно спать достаточно: так мозг отдыхает, а настроение и внимание становятся лучше. Источник: рекомендации для младших школьников о продолжительности сна.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9–10 часов
</a:t>
            </a:r>
            <a:endParaRPr lang="en-US" sz="4336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защищают от микробов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мыть руки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нужно перед едой, после улицы и после туалета. Эти простые действия помогают убрать микробы и снижают риск простуды и кишечных инфекций.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чистоты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хорошего мытья рук достаточно воды, мыла и полотенца или бумажной салфетки. Всё это легко найти дома и в школе, если помнить о привычке мыть руки.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всех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защищает не только одного ребёнка, но и его друзей, одноклассников и семью. Чем чище руки, тем меньше микробов переходит от человека к человеку.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44" y="1384985"/>
            <a:ext cx="36875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прививки помогают беречь здоровье
</a:t>
            </a:r>
            <a:endParaRPr lang="en-US" sz="2272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врачи замечают болезни на ранней стадии, когда их легче лечить. Поэтому осмотры помогают не ждать, пока маленькая проблема станет большой и капризной.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прививок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помогают организму встретить опасные инфекции подготовленным. Это важная защита, которая снижает риск тяжёлого заболевания и поддерживает здоровье ребёнка.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Поликлиники, школьные медкабинеты и больницы делают помощь доступной. Когда взрослые и специалисты следят за здоровьем, ребёнок растёт спокойнее и увереннее.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полезный день школьника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режим помогает полезным привычкам повторяться и становиться естественной частью жизни.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место, где здоровье поддерживается каждый день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режим дня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 и перемен помогает чередовать работу и отдых. Когда день устроен разумно, ребёнок меньше устаёт и лучше успевает и учиться, и играть.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питание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Физкультура, подвижные перемены и горячее питание поддерживают силы в течение дня. После активной паузы и тёплого обеда уроки идут заметно легче.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 проветренный класс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воздух, порядок на рабочем месте и чистые кабинеты помогают не отвлекаться и не утомляться слишком быстро. Даже парте нравится, когда вокруг аккуратно.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Доброжелательные отношения в классе создают чувство безопасности. Когда ребёнку спокойно, ему легче задавать вопросы, учиться новому и не бояться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у дома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 дворе появляется каток, и ребята выходят на лёд с коньками и румяными щеками. Кто-то только учится держать равновесие, а кто-то уже уверенно скользит вперёд. Такие прогулки делают день весёлым и помогают телу стать крепче.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Лыжня и футбольное поле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городе дети бегут по лыжне, а летом те же ребята играют в футбол или плавают в реке. У каждого сезона свои радости, но цель одна: двигаться, дышать свежим воздухом и чувствовать, как тело становится сильнее.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России: зимние и летние радости
</a:t>
            </a:r>
            <a:endParaRPr lang="en-US" sz="2486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вода и природа помогают быть здоровыми
</a:t>
            </a:r>
            <a:endParaRPr lang="en-US" sz="1742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Бережём природу
</a:t>
            </a:r>
            <a:pPr algn="l" indent="0" marL="0">
              <a:lnSpc>
                <a:spcPct val="90000"/>
              </a:lnSpc>
              <a:buNone/>
            </a:pPr>
            <a:r>
              <a:rPr lang="en-US" sz="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грязные дворы и засорённые берега портят места для прогулок и игр. Когда люди берегут природу, вокруг становится красивее, безопаснее и полезнее для жизни.
</a:t>
            </a:r>
            <a:endParaRPr lang="en-US" sz="1161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Чистая вода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 нужна каждый день: для питья, умывания и приготовления еды. Если вода чистая, детям легче сохранять силы, а семье — заботиться о здоровье без лишних рисков.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Чистый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деревья и нет лишнего дыма, дышать легче и приятнее. Организму проще бегать, играть и гулять без усталости, а лёгкие работают спокойнее и увереннее.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здоровью школьника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лечь слишком поздно, утром трудно проснуться, а на уроках хочется зевать. Мозгу не хватает отдыха, поэтому внимание рассеивается, а настроение становится капризным, будто облачко спрятало солнце.
</a:t>
            </a:r>
            <a:endParaRPr lang="en-US" sz="155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день без прогулки и игр делает тело вялым. Мышцы работают меньше, дыхание становится менее глубоким, и даже любимые дела быстрее утомляют, как будто батарейка села раньше времени.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сладкого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чипсы и газировка не заменяют нормальную еду. Если есть их слишком часто, зубам и организму не хватает полезных веществ, а энергии хватает ненадолго, как у игрушки с слабой батарейкой.
</a:t>
            </a:r>
            <a:endParaRPr lang="en-US" sz="1447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сухой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табака особенно вреден детям, потому что он мешает лёгким работать хорошо. Сухой и грязный воздух тоже неприятен: хочется кашлять, а гулять и играть становится тяжелее и менее радостно.
</a:t>
            </a:r>
            <a:endParaRPr lang="en-US" sz="14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двор с площадкой
</a:t>
            </a:r>
            <a:pPr algn="l" indent="0" marL="0">
              <a:lnSpc>
                <a:spcPct val="90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после уроков дети бегут в парк или на спортивную площадку рядом с домом. Здесь есть дорожки для прогулок, чистый транспорт и поликлиника недалеко, поэтому заботиться о здоровье удобнее и спокойнее.
</a:t>
            </a:r>
            <a:endParaRPr lang="en-US" sz="88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 селе
</a:t>
            </a:r>
            <a:pPr algn="l" indent="0" marL="0">
              <a:lnSpc>
                <a:spcPct val="90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посёлке школьный двор часто становится любимым местом для игр и прогулок. Свежий воздух, обед в школе и путь к врачу в соседнем здании помогают детям расти бодрыми и чувствовать себя уверенно.
</a:t>
            </a:r>
            <a:endParaRPr lang="en-US" sz="894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здоровых мест
</a:t>
            </a:r>
            <a:pPr algn="l" indent="0" marL="0">
              <a:lnSpc>
                <a:spcPct val="9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можно увидеть разные точки заботы о детях: школу, поликлинику, спортплощадку и зелёный сквер. В городе и в селе эти места выглядят по-разному, но все они помогают детям быть активными и здоровыми.
</a:t>
            </a:r>
            <a:endParaRPr lang="en-US" sz="882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детей в городе и в селе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детям помогает медицинская помощь
</a:t>
            </a:r>
            <a:endParaRPr lang="en-US" sz="2496" dirty="0"/>
          </a:p>
        </p:txBody>
      </p:sp>
      <p:sp>
        <p:nvSpPr>
          <p:cNvPr id="9" name="Text 1"/>
          <p:cNvSpPr txBox="1"/>
          <p:nvPr/>
        </p:nvSpPr>
        <p:spPr>
          <a:xfrm>
            <a:off x="594952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Ранний осмотр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часто кашляет, жалуется на боль или долго не поправляется, врач помогает понять причину. Ранний осмотр нужен, чтобы не запускать болезнь и скорее вернуться к привычным делам.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7" y="1418325"/>
            <a:ext cx="13515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Помощь рядом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детям помогают поликлиники, больницы, скорая помощь и школьные медработники. Это удобно: взрослые знают, куда обратиться, когда нужна консультация, лечение или просто совет.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Спокойное выздоровление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проблема замечена вовремя, лечение обычно проходит легче и быстрее. Ребёнок меньше волнуется, взрослые уверены в своих действиях, а возвращение к урокам и играм становится спокойнее.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привычки, которые укрепляют здоровье
</a:t>
            </a:r>
            <a:endParaRPr lang="en-US" sz="210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дома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понятный распорядок, ребёнку легче вставать, есть и ложиться спать вовремя. Режим помогает не путаться в делах и не забывать о полезных привычках.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 родителями или старшими — это не только движение, но и разговоры, смех, свежий воздух. Даже короткий выход во двор помогает телу проснуться, а настроению — стать лучше.
</a:t>
            </a:r>
            <a:endParaRPr lang="en-US" sz="1553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семейные дела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вместе с ребёнком моют руки, готовят ужин и убирают игрушки, привычки закрепляются естественно. Дом становится местом, где забота о здоровье выглядит обычным и понятным делом.
</a:t>
            </a:r>
            <a:endParaRPr lang="en-US" sz="1447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внимательно смотрят на взрослых и повторяют их действия. Когда родители сами выбирают полезные привычки, ребёнку легче делать то же самое без лишних споров и напоминаний.
</a:t>
            </a:r>
            <a:endParaRPr lang="en-US" sz="15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233" y="1609994"/>
            <a:ext cx="316125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0244" y="1610000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7750" y="160999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4187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57746" y="3418724"/>
            <a:ext cx="443700" cy="35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каждый школьник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телу работать спокойно и без лишней усталости. Если пить её регулярно, легче бегать, думать на уроках и не путать жажду с голодом.
</a:t>
            </a:r>
            <a:endParaRPr lang="en-US" sz="1450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 укрепляет мышцы, сердце и выносливость. Подойдут прогулка, зарядка, игра во дворе или поездка на велосипеде — главное, не сидеть слишком долго без перерыва.
</a:t>
            </a:r>
            <a:endParaRPr lang="en-US" sz="1209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полезную еду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фрукты, овощи и нормальный завтрак дают силы на учёбу и игры. Полезная еда помогает расти, а не только вкусно хрустит, как рекламный пакетик.
</a:t>
            </a:r>
            <a:endParaRPr lang="en-US" sz="1267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на свежем воздухе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во дворе, в парке или на школьной площадке помогают отдохнуть глазам и голове. На улице легче дышать, двигаться и просто радоваться хорошему дню.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 про сон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нужен, чтобы мозг и тело успели восстановиться после учёбы и игр. Если ложиться вовремя, утром легче вставать, а настроение бывает бодрее.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 каждый день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старт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день начинается с простых дел: встать вовремя, позавтракать и умыться. Эти шаги занимают немного времени, зато помогают проснуться и почувствовать себя готовым к урокам.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 после школы делает день полезнее. Можно пройтись пешком, поиграть во дворе или просто размять ноги, чтобы тело не забывало, что оно любит движение.
</a:t>
            </a:r>
            <a:endParaRPr lang="en-US" sz="1563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 зимой и лёгкая одежда летом защищают от холода и перегрева. Когда ребёнок одет правильно, ему легче гулять, играть и не отвлекаться на неудобства.
</a:t>
            </a:r>
            <a:endParaRPr lang="en-US" sz="156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покой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полезно спокойно поужинать, помыть руки и лечь вовремя. Тогда утро встречает не сонного зайца, а бодрого школьника с хорошим настроением.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здоровье детей — общее дело всей страны
</a:t>
            </a:r>
            <a:endParaRPr lang="en-US" sz="2018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врачей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родители, учителя и врачи действуют вместе, детям легче расти крепкими и спокойными. Здоровые дети лучше учатся, чаще улыбаются и помогают стране становиться сильнее.
</a:t>
            </a:r>
            <a:endParaRPr lang="en-US" sz="1188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школы
</a:t>
            </a:r>
            <a:pPr algn="l" indent="0" marL="0">
              <a:lnSpc>
                <a:spcPct val="90000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здоровье помогают беречь расписание, перемены, физкультура, чистые классы и горячее питание. Здесь ребёнок каждый день получает примеры того, как заботиться о себе вместе с другими.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Роль семьи
</a:t>
            </a:r>
            <a:pPr algn="l" indent="0" marL="0">
              <a:lnSpc>
                <a:spcPct val="90000"/>
              </a:lnSpc>
              <a:buNone/>
            </a:pPr>
            <a:r>
              <a:rPr lang="en-US" sz="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учится главным привычкам: есть вовремя, мыть руки, двигаться и отдыхать. Если семья поддерживает эти правила, забота о здоровье становится естественной частью жизни.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здоровье начинается с простых привычек
</a:t>
            </a:r>
            <a:endParaRPr lang="en-US" sz="337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России начинается с простых дел: двигаться, есть полезную пищу, спать вовремя, мыть руки и обращаться к врачам. Каждый такой шаг делает ребёнка сильнее, а страну — дружнее и бодрее.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2026-05-26T10:54:29Z</dcterms:created>
  <dcterms:modified xsi:type="dcterms:W3CDTF">2026-05-26T10:54:29Z</dcterms:modified>
</cp:coreProperties>
</file>