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гроза звучит как праздник: гром, свет и дождь соединяются с радостью.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«Как весел грохот летних бурь...» — стихотворение Ф. И. Тютчева о красоте грозы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и его стихии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 в XIX веке писал лирические стихи о природе — её красоте и силе. В его мире гроза, небо, гром, молния, дождь и ветер выглядят живыми: они звучат, меняются и вызывают сильные чувства.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«весел» передаёт не тревогу, а радость и восхищение. Поэт словно говорит: гроза может быть красивой встречей, а не только страшным событием.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«грохот» связано с громким, сильным звуком грома. В названии сразу слышится энергия бури и её мощный характер — то, что трудно не заметить.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названия стихотворения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первых словах соединяются два впечатления: шум грозы и праздничное чувство от её прихода. Так поэт задаёт необычный взгляд на летнюю бурю — яркий, живой, эмоциональный.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летней грозы в стихотворении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видит поэт во время бури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появляются тёмные тучи, вспышки молнии и грохот грома. Читатель также ощущает шум дождя, который словно завершает картину. Всё происходит быстро и ярко, как короткое представление природы.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после 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грозы воздух становится свежим, а природа — чище и ярче. Смена погоды отражает перемену настроения: от напряжения к облегчению. Поэтому гроза воспринимается не разрушением, а обновлением.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грозы в поэтическом тексте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Грохот и гром делают грозу очень ощутимой. Звуковые образы помогают представить, что буря приближается: сначала намёк, а затем мощный раскат.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Грохот и гром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дождя завершает картину и делает её реалистичной. Он создаёт ритм: после вспышек приходит вода, а вместе с ней — ощущение свежести.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дождя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 стихотворении работают как энергия: они вовлекают читателя. Благодаря звукописи гроза не «описана со стороны», а пережита почти физически — слухом и чувствами.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как “живая” сила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Раскаты словно растягивают момент грозы во времени. Благодаря им возникает ощущение движения звука, который перекатывается по небу и заполняет пространство.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Раскаты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движение в картине грозы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меняется ещё до разгара: небо кажется напряжённым, как перед началом события. Гроза воспринимается как действие, которое вот-вот начнётся.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предчувствие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гроза проходит, наступает спад напряжения. Воздух становится спокойнее и свежее, а картина возвращается к ясности и обновлённости.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— спокойствие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движение поддерживают ощущение нарастающей силы. Природа будто откликается: небо меняется, а тишина уступает место громким звукам.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в воздухе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момент — вспышка света. Она подчёркивает краткость грозы и делает её особенно яркой: секунды кажутся насыщенными и “сценическими”.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 — резкий всплеск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летняя буря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эмоции связаны со сменой картинок: сначала впечатление силы, затем — облегчение и чувство очищения.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реакций — позитивные: восхищение и радость преобладают, а тревога и удивление присутствуют как второстепенные оттенки.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смысловых акцентов стихотворения (условная визуализация, без точных числовых данных из текста).
</a:t>
            </a:r>
            <a:endParaRPr lang="en-US" sz="11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в стихотворении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делают картину точнее и ярче: гроза предстает не просто как явление, а как выразительный образ. Благодаря таким словам слышится и “видится” летняя буря.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помогает передать гром и шум бури: текст работает “на слух”. Читатель почти чувствует, как приближается гроза, и как пространство наполняется её звуками.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превращает природу в как будто действующее лицо. Она не только описывается, но и воспринимается как живая сила, которая влияет на настроение человека и его ощущения.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816623"/>
            <a:ext cx="4348200" cy="26281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 их роль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приёма (эпитеты, олицетворение, звукопись) работают вместе, чтобы показать грозу красивой и сильной.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средств выразительности создаёт цельное впечатление: звук, движение и “жизнь” природы делают грозу праздничной.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анализ поэтического текста (по мотивам описания образов в содержании слайда).
</a:t>
            </a:r>
            <a:endParaRPr lang="en-US" sz="12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стихотворения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ощущение свежести после дождя. Напряжение уходит, а природа воспринимается обновлённой — буря не разрушает, а делает мир ярче.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Конец: свежесть и спокойствие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появляется напряжение: гром и вспышки света усиливают ощущение ожидания. Настроение становится более “собранным”, потому что буря нарастает.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Середина: напряжение от грома и молнии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самом начале звучит приподнятое настроение. Читатель чувствует радость встречи с грозой и интерес к её силе, как к необычному природному зрелищу.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радость и восхищение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картина летней бури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в стихотворном описании: от спокойного неба к усилению грозы и последующему облегчению воздуха.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летняя гроза выглядит красивой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гроза особенно заметна на фоне зелени, тепла и длинного дня: свет ещё держится, а небо уже меняет цвет. Контраст тёмных туч и яркой летней природы делает картину выразительной и “живой”.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мир словно очищается: воздух становится легче, а цвета — заметнее. Поэтому подходит образ луга, леса или поля после грозы — он подчёркивает свежесть и ощущение обновления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человек не отделён от окружающего мира: гроза воспринимается как часть общего движения природы. Поэтому даже самые громкие события звучат не холодно, а “по-соседски”, рядом.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в стихотворении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показывает, что природа не является простым фоном для мыслей человека. Она живёт своей жизнью и способна влиять на настроение, меняя его вместе с небом и воздухом.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вызывает у лирического героя не страх, а радостное волнение и интерес. Природная сила становится поводом почувствовать себя внимательным наблюдателем происходящего вокруг.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стихотворения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 момент грома и молнии: именно там звуки и свет создают наибольшее напряжение. Затем стихия быстро “отпускает”, и внимание переключается на облегчение воздуха.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буря в стихотворении устроена как короткое превращение: от спокойствия — к усилию — и к ясности после дождя. Энергия не разрушает, а меняет видимость и ощущение мира.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ходу текста (условная шкала: 1–4), без численных измерений из внешних источников.
</a:t>
            </a:r>
            <a:endParaRPr lang="en-US" sz="13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жизни гроза часто связана со страхом, шумом и бытовыми неудобствами. Гром пугает, а ливень мешает делам, поэтому природное явление нередко воспринимают “как проблему”.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Тютчева акцент смещается: гроза показана как красивая сила природы. Вместо одного лишь неудобства читатель видит движение, свет и живую смену погоды.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и поэтическое восприятие грозы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взгляд не отменяет реальность грозы: он просто раскрывает другой её смысл — не только опасность, но и богатство впечатлений от мира.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помогает понять, что один и тот же природный случай может вызывать разные чувства. Значит, многое зависит от того, как человек смотрит и на что обращает внимание.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гроза в поэзии и живописи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и поэт одинаково выделяют небо: оно становится темнее, а воздух будто сгущается. В момент молнии возникает резкий световой контраст, который “объясняет” происходящее без лишних слов. Такое небо легко перенести на холст или постараться увидеть глазами при чтении.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Грозовое небо как главный “кадр”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гроза ощущается через движение: меняются тучи, усиливается напряжение, а затем приходит облегчение после дождя. В живописи это передают направлением линий, разными планами и игрой света. Итог — настроение меняется так же быстро, как погода в природе.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 и смена настроения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стихотворения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отдельные образы складываются в целостную картину летней бури и какие впечатления они создают.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звука (гром), света (молния) и “последствий” (дождь, лето) делает грозу цельной: она не только страшит, но и притягивает красотой и энергией.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тексту и системе образов в стихотворении (качественное обобщение).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развивает наблюдательность: читатель начинает замечать, как меняется небо, как звучит гром и как выглядит воздух после дождя. Внимание становится способом лучше понимать природу.
</a:t>
            </a:r>
            <a:endParaRPr lang="en-US" sz="1242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видеть красоту в обычных явлениях — даже в грозе, которая бывает не “праздничной” для многих людей. Оказывается, в смене погоды можно почувствовать смысл и художественную выразительность.
</a:t>
            </a:r>
            <a:endParaRPr lang="en-US" sz="122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 Тютчева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 другое: природа показана и грозной, и прекрасной одновременно. Благодаря этому меняется взгляд — мир не делится строго на “опасное” и “доброе”, он многогранен.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заметны четыре опорных образа, которые поддерживают эмоциональную последовательность и помогают читателю легко пересказать содержание.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легче удержать в памяти целостную картину: звук, свет, дождь и лето складываются в единый образ.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структуре художественных образов, описанных в разборе стихотворения (качественный подсчёт внутри материала).
</a:t>
            </a:r>
            <a:endParaRPr lang="en-US" sz="11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И. Тютчева показывает летнюю грозу как сильное, красивое и живое явление. В нём соединяются гром, молния, дождь, свет и радостное чувство, поэтому энергия природы воспринимается как красота.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летняя буря как красивая сила природы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2026-05-13T00:42:33Z</dcterms:created>
  <dcterms:modified xsi:type="dcterms:W3CDTF">2026-05-13T00:42:33Z</dcterms:modified>
</cp:coreProperties>
</file>