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не, ня и ні с разными частями речи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путать отрицание, приставку и усиление отрицания?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разбираться в написании не, ня и ні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меняют смысл предложения и помогают точнее выражать мысль. В белорусском языке одно и то же написание может быть разным по функции: отрицание, часть слова или усиление отрицания.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как отдельное слово и как часть слова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отрицании не пишется раздельно: не ведаю, не прыйшоў, не вялікі. Здесь оно просто отрицает действие или признак и сохраняет самостоятельность.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 не образуется новое значение, написание становится слитным: невялікі, непрыемны, непаслухмяны. В таких словах не уже входит в состав слова.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смысла, противопоставления и того, употребляется ли слово без не. Поэтому важно читать предложение целиком, а не только отдельное слово.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411925"/>
            <a:ext cx="360000" cy="28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001950" y="3375925"/>
            <a:ext cx="45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66950" y="1652981"/>
            <a:ext cx="315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Ня в глагольных формах и устойчивых сочетаниях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большинстве случаев у глаголов употребляется не: не ведаю, не бачу, не прыйду. Это самая привычная и нейтральная форма для современного языка.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норма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отдельных устойчивых выражениях и словах ня уже стало частью нормы. В таких случаях оно не воспринимается как обычное отрицание.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и устойчивые формы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глаголов решающими остаются значение и контекст. Если это простое отрицание, обычно пишется не; если форма устойчива, возможна традиционная запись с ня.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ня встречается реже и сохраняется в книжной или традиционной речи: ня ведаю, ня бачу, ня прыйду. Она звучит заметно стилистически окрашенно.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Традиционное употребление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26690"/>
            <a:ext cx="4843800" cy="16312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и ня в глаголах: сравнение случаев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написание и смысл на самых типичных примерах.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глаголах и производных словах написание зависит не только от формы, но и от того, создаёт ли слово новое значение.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правописания не, ня и ні в белорусском языке.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 существительными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существительными не чаще всего пишется раздельно, если это обычное отрицание: не сябар, не праўда, не праца. Смысл легко проверяется по контексту предложения.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противопоставление, раздельное написание сохраняется: не брат, а сябар. Союз а показывает, что речь идёт о выборе между понятиями.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возможно, когда без не слово не употребляется или появляется новое понятие: нянавісць, непарадак, нябыт. Здесь не входит в состав слова.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спросить себя: отрицается ли слово или образовано новое значение. Именно это помогает выбрать правильный вариант написания.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Ня с прилагательными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простом отрицании пишется не: не высокі, не цікавы, не вялікі. Особенно важно замечать противопоставление с союзом а: не высокі, а нізкі.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Ня может образовывать новое качество: няветлівы, няроўны, няўдалы, няспелы. В таких словах оно входит в состав слова и не читается как отдельное отрицание.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написания с прилагательными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урока; примеры подобраны для сопоставления правил.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смысл и противопоставление важнее внешнего сходства слов.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не передаёт обычное отрицание, слитное ня создаёт новое качество, а конструкция с а подчёркивает противопоставление.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удобно запоминать через три ситуации: слитное новое значение, раздельное отрицание и устойчивое употребление в речи.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 теме правописания не, ня и ні.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написания с наречиями помогают быстро отличать новое слово от обычного отрицания.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удобно запоминать через три ситуации: слитное новое значение, раздельное отрицание и устойчивое употребление в речи.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выбора: не, ня или ні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 смыслу, части речи и наличию противопоставления.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Ні в местоимениях и наречиях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ні нередко обозначают полное отсутствие лица, предмета, места или времени: ніхто, нікуды, нідзе, ніколі, ніякі. Они звучат более категорично, чем обычное отрицание.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Ні часто сочетается с другим отрицанием в том же предложении: ніхто не прыйшоў, нікуды не пайшлі, нідзе не знайшлі. Так смысл становится точнее и сильнее.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помогают показать, что ничего и нигде нет, а также что признак или действие полностью отсутствуют. Для учеников важно узнавать их как готовые модели слова.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употребления ні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правил белорусского правописания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самые частые модели употребления ні и помогает увидеть, что оно усиливает отрицание по-разному.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Ні не просто отрицает, а делает высказывание более полным и точным, особенно в местоимениях, наречиях и перечислениях.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и двойное отрицание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высказывании могут вместе работать не и ні: ніхто не бачыў, нідзе не было. Такое сочетание делает отрицание более полным.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Усиливается отрицание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отрицание помогает не только отрицать, но и уточнять ситуацию: ніхто нічога не сказаў, нікуды не пайшлі, нідзе не знайшлі.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Смысл становится точнее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предложении есть сопоставление с союзом а, не пишется раздельно: не вялікі, а малы; не сябар, а таварыш.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Появляется противопоставление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ученических ошибок по теме правописания не, ня, ні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возникают в похожих по звучанию формах, где нужно учитывать смысл и роль слова в предложении.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причина неточностей — не выбор буквы сам по себе, а неверное понимание значения и контекста.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в которых не и ні входят в состав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словах не и ні уже стали частью корня или приставки. Поэтому их нельзя отделять как отдельную частицу, даже если они похожи на отрицание.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словам относятся ніхто, нікуды, ніяк, ніводзін, няўжо. Их написание нужно запоминать как словарную норму, а не подбирать по общей схеме.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формы с ня, которые воспринимаются как устойчивые: непадалёку, няспынны, няўдача. В них важны история слова и закреплённое употребление в языке.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восьмого класса главное различать: где слово можно заменить простым отрицанием, а где перед нами уже готовая языковая единица с постоянным написанием.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26690"/>
            <a:ext cx="4843800" cy="16312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и типичное написание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помогает увидеть, как обычно ведут себя не, ня и ні в разных частях речи.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зависит не только от части речи, но и от того, выражает ли слово отрицание, входит ли в состав новой формы или усиливает отрицание.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белорусской орфографии для 8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написание в предложении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значении слова, его части речи и наличии противопоставления или устойчивой формы.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схема для запоминания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чаще всего пишется раздельно и просто отрицает действие, признак или предмет. Примеры: не ведаю, не вялікі, не праўда. Это самый привычный вариант.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— простое отрицание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Ня может быть частью слова или традиционной формой, а ні усиливает отрицание и входит в ніхто, нідзе, ніколі. Такие слова лучше запоминать как готовые модели.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Ня и ні — особые случаи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 теме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пары: не ведаю и няўдалы. В первом случае есть обычное отрицание, во втором — слитная часть слова, которая образует новое значение.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не высокі, а нізкі помогает увидеть противопоставление. Если есть союз а, раздельное написание становится обязательным и смысл читается особенно чётко.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Разбери выражение ніхто не прыйшоў. Здесь ні делает отрицание сильнее, а не показывает само действие. Вместе они передают полное отсутствие человека и действия.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ніколі не спазняецца показывает устойчивое слово с ні внутри. Чтобы не ошибиться, нужно учитывать не только написание, но и значение всей фразы.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Подведём итоги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писать не, ня и ні без ошибок, нужно сначала понять смысл слова и предложения, затем проверить часть речи, противопоставление и устойчивость формы.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2026-05-21T14:35:39Z</dcterms:created>
  <dcterms:modified xsi:type="dcterms:W3CDTF">2026-05-21T14:35:39Z</dcterms:modified>
</cp:coreProperties>
</file>