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image" Target="../media/image-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image" Target="../media/image-18-14.png"/><Relationship Id="rId15" Type="http://schemas.openxmlformats.org/officeDocument/2006/relationships/image" Target="../media/image-18-15.png"/><Relationship Id="rId16" Type="http://schemas.openxmlformats.org/officeDocument/2006/relationships/image" Target="../media/image-1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о Русской земле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текст о любви к Родине и боли за её беды.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этот памятник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познакомимся с древнерусским текстом, узнаем, как люди XIII века понимали Родину, и увидим, почему память о Русской земле была для них особенно важна.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появилось произведение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относят к XIII веку, когда Русь переживала тяжёлые испытания и большие потери.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1237–1240 годы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текста связывают с временем монгольского нашествия, которое принесло разорение многим русским землям.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бедствия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разрушенных городов и человеческой скорби особенно ясно звучит любовь автора к Родине.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древнерусский памятник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книжный текст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обычный рассказ, а памятник древней книжности. В нём слышится голос далёкой эпохи, где слово было особенно весомым и значимым.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и печальный тон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соединяет гордость за Русь и горькую скорбь о её бедах. Для такого произведения хорошо подходит образ рукописи, пергамента или летописной страницы.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280863"/>
            <a:ext cx="4401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256413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40290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 в тексте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прошлом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бережно хранит воспоминание о прежней славе. Оно словно говорит: забывать родную землю нельзя, даже когда ей тяжело.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сердцу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текста в том, что Русская земля не просто место на карте. Она — дом, который любят, помнят и защищают в душе.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Руси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любуется лесами, полями и реками. Природа показана как богатство, которое делает родную землю красивой и по-настоящему близкой человеку.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храмы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вспоминаются города и святыни. Они напоминают о жизни страны, о труде людей и о силе древней Руси.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прекрасна сама по себе: она богата, велика и дорога людям. Автор показывает, что любовь к Родине начинается с уважения к её красоте.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Беды и разорение не уничтожают ценность страны. Даже после страшных событий земля остаётся родной, а память о ней помогает не опускать руки.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хранить связь с прошлым. Когда человек помнит своих предков и свою землю, он становится сильнее, добрее и мудрее.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родной земли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в памятнике выглядит живой и тёплой. Это не далёкая страна, а пространство, где есть дом, дороги, реки и знакомые каждому места.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храмы показывают, что земля — это ещё и труд людей. В ней соединяются природа, история и человеческая память.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помогает почувствовать широту и красоту земли. Леса, поля и вода делают образ Руси спокойным, светлым и очень родным.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вызывает не просто интерес, а чувство близости. Читатель понимает: Родина — это то, что живёт в сердце.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426361"/>
            <a:ext cx="526500" cy="46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31494"/>
            <a:ext cx="526500" cy="54348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звучат в тексте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чувство — горячая любовь к Русской земле. Оно помогает автору говорить о Родине тепло и с большим уважением.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красотой звучит беспокойство. Автор переживает за Русь, потому что видит её беды и страшные потери.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Восхищение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полон удивления перед красотой и богатством страны. Автор будто любуется ею и приглашает читателя сделать то же самое.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Печаль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Скорбь о разрушениях делает текст особенно сильным. Эта печаль не тихая и скучная, а очень живая и искренняя.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связано с нашествием Батыя, которое стало одной из самых тяжёлых бед XIII века. Для людей это было время страха, разорения и потерь.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помогают понять настроение памятника. Автор пишет не просто о красоте Руси, а о стране, которая пережила страшное испытание.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были разрушены, а жители погибали или попадали в плен. Поэтому в тексте так сильно звучит боль за родную землю.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речь торжественной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встречаются высокие книжные слова, которые придают речи особую важность. Они звучат не по-разговорному, а величаво и серьёзно.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этому древний памятник не кажется сухим. Он звучит как серьёзная и красивая песня о Родине.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играют повторы и перечисления. Они помогают речи звучать плавно, ритмично и очень запоминающеся.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часто обращается к Руси как к дорогому и уважаемому образу. Такие обращения делают текст похожим на торжественное слово.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приёма — повторы, ритм и перечисления — делают речь звучной, плавной и запоминающейся. Из-за этого памятник читается как песнь о любимой Родине.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приёмы создают торжественное звучание текста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тексту «Слова о погибели Русской земли»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картины Русской земли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реки и широкие поля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читателем раскрывается просторная земля, где много лесов, рек и полей. Такая природа кажется родной и тихо защищает человека. В ней чувствуется сила Руси и спокойная красота, которую особенно остро замечаешь в трудное время.
</a:t>
            </a:r>
            <a:endParaRPr lang="en-US" sz="823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 храмы как сердце страны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рядом с природой возникают города, стены, храмы и дороги. Они напоминают о жизни людей, их труде и вере. Благодаря этому Русская земля выглядит не пустым пространством, а живым домом с историей и памятью.
</a:t>
            </a:r>
            <a:endParaRPr lang="en-US" sz="872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Красота, которую больно терять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любуется родной землёй и тут же говорит о разорении. От этого картина становится особенно трогательной. Мы видим не просто описание природы, а сожаление о том, что дорогие места могут пострадать от беды.
</a:t>
            </a:r>
            <a:endParaRPr lang="en-US" sz="8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памятника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 в тексте «Слова о погибели Русской земли»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 в памяти Руси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— древний центр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Киев напоминает о славной истории Руси, о князьях, храмах и первых больших победах. Для древнерусского читателя это был важный символ страны и её силы.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Рязань — город беды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Рязань особенно остро напоминает о нашествии и разорении. Её имя в древнем тексте звучит как боль о разрушенном городе и о людях, которые пострадали.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— новая княжеская столица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связан с развитием Руси после расцвета Киева. В памяти людей он означал богатство, порядок и важные государственные дела.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памятник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красоту родной земли и не относиться к ней равнодушно. Когда человек любит своё место, он бережнее относится к людям, природе и истории вокруг себя.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показывает, что верность Родине выражается не только в словах, но и в заботе. Это уважение к предкам, к их труду и к тем городам, которые они строили.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напоминает: прошлое нельзя забывать, даже если оно связано с бедами. Память о трудных событиях помогает лучше понимать страну и ценить мирную жизнь сегодня.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веке звучит его высокий, торжественный язык. Он помогает почувствовать, как писали и думали люди Древней Руси.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был создан этот памятник, близкий к летописям и древней книжности
</a:t>
            </a:r>
            <a:endParaRPr lang="en-US" sz="177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Датировка памятника в истории древнерусской литературы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произведение интересно сегодня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понять, что любовь к родной земле не зависит от времени. Древний автор говорит о чувствах, которые знакомы и современному школьнику: радость, тревога и гордость.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видеть в Родине не только карту, но и людей, память, традиции. Это делает чтение живым, а не просто школьным заданием с вопросами.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 показывает, как важно помнить историю страны. Когда мы узнаём о бедах прошлого, мы начинаем сильнее ценить мир, дом, улицу и свой город.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Старинный текст звучит как честный разговор о самом дорогом. Он трогает потому, что в нём есть и красота, и боль, и очень тёплая верность родной земле.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6974" y="3256288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80738"/>
            <a:ext cx="440100" cy="391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256288"/>
            <a:ext cx="440100" cy="440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53655"/>
            <a:ext cx="440100" cy="4401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темы напоминает о большой стране с городами, князьями и древней историей. Оно задаёт весь смысл памятника и делает его по-настоящему родным.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сохраняет города, имена, подвиги и страдания прошлого. Именно она делает древний текст важным и сегодня, а не только на уроке чтения.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любви соединяет описание красоты и печаль о беде. Благодаря ему текст звучит тепло, искренне и очень человечно, даже если ему много веков.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Беда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напоминает о разорении, которое пережила Русь. Оно помогает понять, почему древний автор пишет с тревогой, болью и уважением к пострадавшей земле.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поля и реки показывают красоту земли и её простор. Природа здесь не украшение, а важная часть образа Родины, как в доброй песне.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древнерусский памятник XIII века, в котором соединены любовь к Руси и печаль о её бедах. Текст звучит торжественно и очень трогательно.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показывает родную землю красивой, богатой и дорогой сердцу. В то же время он не скрывает боль от разорения и утрат, поэтому произведение запоминается особенно сильно.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проста и важна: Родину нужно любить, помнить её историю и беречь. Тогда память о прошлом помогает людям оставаться сильными и добрыми.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земля в памяти и сердце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«Слово о погибели Русской земли» напоминает: даже после тяжёлых бед Родина остаётся любимой и дорогой. Память о ней помогает народу хранить себя, прошлое и надежду.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2026-05-20T08:53:52Z</dcterms:created>
  <dcterms:modified xsi:type="dcterms:W3CDTF">2026-05-20T08:53:52Z</dcterms:modified>
</cp:coreProperties>
</file>