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Г. Р. Державина: поэт эпохи и человека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Классицизм, живая речь и судьба человека в поэзии Державина.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Державина на фоне XVIII века
</a:t>
            </a:r>
            <a:endParaRPr lang="en-US" sz="370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творил во время реформ Екатерины II, когда литература ценила ясность, высокий слог и гражданскую пользу. Он сохранил эти правила, но наполнил их живыми деталями, личным чувством и вниманием к автору как к личности.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Державина
</a:t>
            </a:r>
            <a:endParaRPr lang="en-US" sz="345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часто переплетаются в одном стихотворении, поэтому у Державина почти нет сухих и однозначных текстов.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поэзии — не одна тема, а их сочетание: государство, личность, время и красота мира.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программным текстам лирики Г. Р. Державина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как ведущий жанр в лирике Державина
</a:t>
            </a:r>
            <a:endParaRPr lang="en-US" sz="3173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сохраняет торжественный тон оды, но делает его ближе к жизни: рядом с возвышенными обращениями появляются конкретные люди, события и узнаваемые детали.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абстрактных похвал он часто вводит личное наблюдение, шутку или неожиданный бытовой штрих. Из-за этого высокое звучание не теряется, а становится убедительнее.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меняет сам жанр: ода перестает быть только «высокой речью» и превращается в живой разговор о власти, служении, достоинстве и человеческом характере.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Императрица в образе мудрой правительницы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 «Фелица» Екатерина II показана не только как государыня, но и как разумный, справедливый человек. Это делает похвалу более живой и понятной читателю. Державин не скрывает уважения, но говорит о власти простым и ясным языком.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над придворными привычками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ирония, насмешка и острые бытовые подробности. Поэт показывает, как смешно выглядят пустые привычки и придворная суета. Благодаря этому ода становится не только торжественной, но и почти сценой из настоящей жизни.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прячется за высоким стилем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даже говорит о себе с самоиронией, как будто беседует с читателем. Для XVIII века это было необычно: вместо безличного торжественного голоса появляется человек со своим характером, наблюдениями и живой интонацией.
</a:t>
            </a:r>
            <a:endParaRPr lang="en-US" sz="111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«Фелица»: сатира, похвала и живой авторский голос
</a:t>
            </a:r>
            <a:endParaRPr lang="en-US" sz="26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лирика: поэт, власть и справедливость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гражданских стихах Державин спрашивает, какой должна быть власть, чтобы она служила не интересам отдельных людей, а общему благу, закону и справедливости.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постоянно напоминает о нравственной ответственности: человек, занимающий высокое положение, обязан быть честным, трезвым в решениях и внимательным к судьбам других.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лирика становится не только выражением чувств, но и гражданским разговором. Державин оценивает общественную жизнь как человек, которому небезразличны долг и честь.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288" y="2132400"/>
            <a:ext cx="434025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тема времени и неизбежности конца
</a:t>
            </a:r>
            <a:endParaRPr lang="en-US" sz="2725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Быстротечность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часто напоминает, что жизнь проходит быстро. Даже яркие успехи не могут остановить время, поэтому поэт учит ценить каждый прожитый день.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и пределы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 Державина может быть сильным, славным и умным, но он не властен над судьбой. Сопоставление величия и конца делает его стихи особенно серьезными.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без отчаяния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появляется не только тревога, но и спокойная мудрость. Поэт не спорит с законами жизни, а старается понять их и принять.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ответ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Державина стихотворение становится способом оставить след в мире. Поэзия помогает человеку сохранить смысл жизни, даже если сама жизнь недолговечна.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«Памятник»: идея бессмертия поэта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живёт в своих стихах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«Памятнике» Державин продолжает античную традицию, но говорит о ней по-русски и очень лично. Он утверждает, что настоящая жизнь поэта продолжается в его произведениях.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Слава, которую не дают награды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награды недолговечны, а сила слова остаётся. Именно поэтому духовная память важнее внешней известности и официальных почестей.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Державина и их темы
</a:t>
            </a:r>
            <a:endParaRPr lang="en-US" sz="289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 разные произведения Державина раскрывают важнейшие темы его лирики.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разных жанрах Державин сохраняет общий принцип: соединяет торжественность с личной мыслью и нравственной оценкой.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сведения о лирике Г. Р. Державина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04" y="3238872"/>
            <a:ext cx="427092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Анакреонтические мотивы: радость, дружба и красота мгновения
</a:t>
            </a:r>
            <a:endParaRPr lang="en-US" sz="2735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лёгкость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стихи звучат свободнее и мягче, чем оды. В них важны ритм, непринужденность и ощущение живого разговора, а не строгая торжественность.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мгновения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Анакреонтические стихи учат замечать короткие, но светлые минуты: беседу, пир, отдых, улыбку. В них есть умение радоваться настоящему.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показывает простые, но очень важные чувства. В дружбе и любви он видит то, что делает жизнь теплее и ближе к человеку.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повседневного счастья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громких тем такие стихи помогают увидеть ценность обычных радостей. Для Державина это тоже важная часть человеческой жизни и поэзии.
</a:t>
            </a:r>
            <a:endParaRPr lang="en-US" sz="9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лирики Державина
</a:t>
            </a:r>
            <a:endParaRPr lang="en-US" sz="265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остается основой его поэзии, но рядом с ней развиваются более личные и свободные формы.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распределены неравномерно: торжественная ода главенствует, однако личные и разговорные формы заметно расширяют поэзию.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основным жанрам лирики Державина, отраженная в теме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стихах Державина
</a:t>
            </a:r>
            <a:endParaRPr lang="en-US" sz="3455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Державина не просто украшает стихотворение: она помогает понять настроение героя, показывает гармонию мира и делает размышления поэта более живыми и наглядными.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воды, неба, сада, утра и грозы часто связаны у него с движением времени. Через пейзаж поэт передает и красоту мира, и внутреннее состояние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стихотворения Державина
</a:t>
            </a:r>
            <a:endParaRPr lang="en-US" sz="207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наблюдениям за композицией его лирических произведений
</a:t>
            </a:r>
            <a:endParaRPr lang="en-US" sz="9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Державина: соединение простоты и величия
</a:t>
            </a:r>
            <a:endParaRPr lang="en-US" sz="2728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сохраняет высокий, торжественный тон, но не боится включать в стихотворение простые слова и живую речь. Из-за этого текст звучит не сухо, а по-настоящему убедительно.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строках рядом стоят книжные выражения и бытовые подробности. Такое соседство делает изображение мира более конкретным и помогает читателю представить сцену без труда.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любит точные сравнения, неожиданные сочетания слов и выразительные обращения. Они усиливают эмоции и делают каждую строфу запоминающейся, почти афористичной.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языку его лирика кажется ближе к реальной жизни, чем многие произведения XVIII века. При этом она не теряет торжественности и внутреннего достоинства.
</a:t>
            </a:r>
            <a:endParaRPr lang="en-US" sz="1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центре лирики Державина
</a:t>
            </a:r>
            <a:endParaRPr lang="en-US" sz="3128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говоря о власти и государстве, Державин показывает не абстрактную фигуру, а живого человека. У него есть характер, чувство долга, сомнения и личная ответственность.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Поэту важны честь, верность, труд и достоинство, но не меньше он ценит способность радоваться жизни. Поэтому его герои и сам автор выглядят не холодно, а очень по-человечески.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лирику Державина ближе к литературе XIX века. В центре оказывается личность, а не только правило или официальный идеал.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и художественные приемы
</a:t>
            </a:r>
            <a:endParaRPr lang="en-US" sz="315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темы у Державина связаны с разными способами изображения.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тема у Державина поддержана точными художественными средствами, поэтому его стихи одновременно торжественны, образны и выразительно личные.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мотивам и поэтическим приемам лирики Державина.
</a:t>
            </a:r>
            <a:endParaRPr lang="en-US" sz="6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строгих правил к живому голосу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не отказался от классицизма, а переработал его для более живой речи. Он сохранил торжественность и четкость, но сделал стих более конкретным и выразительным.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личной 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все чаще слышен сам автор: его чувства, оценки и наблюдения. Так литература постепенно приближается к более свободной и индивидуальной поэзии XIX 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Державин важен для русской поэзии
</a:t>
            </a:r>
            <a:endParaRPr lang="en-US" sz="261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новаторство заметно не только в известных стихах, но и в самом способе говорить о человеке, власти и поэзии.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заслуга Державина — превращение торжественной оды в более живой и личный жанр, открывший путь поэзии XIX века.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литературному значению Державина и его месту в истории русской поэзии.
</a:t>
            </a:r>
            <a:endParaRPr lang="en-US" sz="7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лирику Державина от других поэтов XVIII века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Державина меньше отвлеченных рассуждений и больше конкретных деталей, которые легко представить. Благодаря этому его стихи звучат живо и убедительно даже сегодня.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свободно соединяет высокий стиль с юмором и самоиронией. Такое сочетание делает торжественные строки теплее и ближе читателю, чем строгие образцы эпохи.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человек не превращается в условный образ. Он остается настоящим, со своими привычками, чувствами и слабостями, а это придает лирике особую искренность.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Державин: поэт, который приблизил поэзию к человеку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Державина соединила гражданскую мысль, философию и личное чувство. Он обновил оду, сделал автора заметнее и открыл русской поэзии путь к большей свободе и живости.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2026-05-23T03:15:25Z</dcterms:created>
  <dcterms:modified xsi:type="dcterms:W3CDTF">2026-05-23T03:15:25Z</dcterms:modified>
</cp:coreProperties>
</file>