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традиций и современности в британской монархии.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королевская семья: ключевые темы и значимость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3648" y="0"/>
            <a:ext cx="5756505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монархия формировалась на протяжении тысячелетий, отражая перемены в политике и культуре страны, преобразуя институт власти вплоть до появления династии Виндзоров в начале XX 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британской монархии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III стал монархом в 2022 году, продолжающим традиции и одновременно адаптирующим монархию к сегодняшнему времени. Его супруга Камилла поддерживает многочисленные социальные проекты и благотворительность.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Карл III и королева Камилла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– наследник престола, активно занимающийся экологией и ментальным здоровьем. Кэтрин известна своей общественной активностью и поддержкой образования и искусства.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Уэльский Уильям и принцесса Кэтрин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Гарри привлек внимание широкой публики своим отходом от традиционных обязанностей и переездом в Северную Америку вместе с супругой Меган, что вызвало дискуссии о роли семьи в XXI веке.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Гарри и вызовы современной семьи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современной королевской семьи
</a:t>
            </a:r>
            <a:endParaRPr lang="en-US" sz="29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династии и их исторический вклад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294925" y="2480175"/>
            <a:ext cx="27927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Плантагенеты (1154–1485)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мощного влияния монархии, сопровождавшееся гражданскими войнами и реформами, укрепляющими централизованную власть.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753075" y="4928050"/>
            <a:ext cx="26439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Тюдоры (1485–1603)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Генриха VIII и Елизаветы I — религиозные реформы и формирование национальной идентичности.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647100" y="2067850"/>
            <a:ext cx="27927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Виндзоры (1917–настоящее время)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династия, объединяющая традиции и вызовы современности, адаптирующая монархию к изменяющемуся миру.
</a:t>
            </a:r>
            <a:endParaRPr lang="en-US" sz="1519" dirty="0"/>
          </a:p>
        </p:txBody>
      </p:sp>
      <p:sp>
        <p:nvSpPr>
          <p:cNvPr id="12" name="Text 5"/>
          <p:cNvSpPr txBox="1"/>
          <p:nvPr/>
        </p:nvSpPr>
        <p:spPr>
          <a:xfrm>
            <a:off x="4774050" y="4603875"/>
            <a:ext cx="26439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Стюарты (1603–1714)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борьбы за власть между королём и парламентом, приведший к гражданской войне и созданию конституционной монархии.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292025" y="2033400"/>
            <a:ext cx="26439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Ганноверы (1714–1901)
</a:t>
            </a:r>
            <a:pPr algn="r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парламентаризма и расширение империи, с акцентом на стабильность и развитие государства.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95" y="2520900"/>
            <a:ext cx="1877686" cy="181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символизирует единство нации и историческую преемственность, выступая связующим звеном между прошлым и настоящим.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основном монарх выполняет церемониальные обязанности, утверждает законы по парламентскому предложению и формально назначает премьер-министра.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 монарха в Великобритании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ограничивает полномочия монарха, утверждая принцип верховенства парламента над монархической властью.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престолонаследии 1701 года регулирует передачу трона, закрепляя порядок наследования и предотвращая династические конфликты.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государственные решения принимаются правительством и требуют лишь формального одобрения монарха.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выступает символом государства, не вмешиваясь в политические процессы, однако выполняет важные представительские функции.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 в рамках британской Конституции
</a:t>
            </a:r>
            <a:endParaRPr lang="en-US" sz="30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Церемония коронования проходит в Вестминстерском аббатстве с участием религиозных и государственных обрядов, символизирующих легитимацию власти.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корона Святого Эдуарда, скипетр и мантия — артефакты, передающие историческую глубину и торжественность события.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Коронование: традиции величия и символы власти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включает развитие социальных навыков, участие в благотворительности и волонтёрских программах для формирования общественной ответственности.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иностранных языков и культур способствует подготовке к международным обязанностям монарших особ.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проходит в известных школах, таких как Итонский колледж, где особое внимание уделяется лидерству и этике.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наследников престола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1356" y="609600"/>
            <a:ext cx="5127288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 — официальный центр королевской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 служит местом официальных приёмов и государственных мероприятий, олицетворяя монархическую власть в сердце Лондона.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Виндзорский замок и другие резиденции: наследие и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Виндзорский замок — загородная резиденция с богатой историей, Сандрингем и Холирудский дворец используются для частных и официальных встреч, сохраняя культурное наследие.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резиденции Великобритании: история и функции
</a:t>
            </a:r>
            <a:endParaRPr lang="en-US" sz="2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Royal.uk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Великобритании XX–XXI века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правления последних пяти монархов, демонстрирующая династическую преемственность и ключевые периоды развития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династии Виндзоров обеспечила стабильность и развитие Великобритании на протяжении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Елизавета II правила свыше семи десятилетий, обеспечив стабильность в период значимых перемен, а королева Виктория символизирует расцвет Британской империи и индустриальную эпоху.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royal.uk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70+ лет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образцом долговременного и устойчивого правления, влияющего на историю Великобритании.
</a:t>
            </a:r>
            <a:endParaRPr lang="en-US" sz="3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95" y="2520900"/>
            <a:ext cx="1877686" cy="181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Уильям активно продвигает вопросы психического здоровья и экологических инициатив, сочетая наследие монархии с актуальными социальными вызовами и обращая внимание на благотворительность.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Герцогиня Кембриджская известна за поддержку образовательных проектов и социальных программ, привлекая внимание общественности своим элегантным стилем и общественной деятельностью.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Уильям и герцогиня Кембриджская: современные образы
</a:t>
            </a:r>
            <a:endParaRPr lang="en-US" sz="25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государственных расходов на содержание королевской семьи вызывает дискуссии в обществе о рациональности использования бюджетных средств и необходимости реформ.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Медийное давление и роль СМИ существенно влияют на формирование имиджа монархии, часто провоцируя противоречия и общественные споры.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принцем Гарри, Меган Маркл и другими членами семьи вызвали широкий общественный резонанс и вопросы о приватности и современной роли монархии.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Скандалы и вызовы современной монархии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скептицизма особенно заметен среди молодёжи, что ставит под вопрос стабильность института в ближайшие десятилетия.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поддержки отражает изменения в восприятии монархии, активизируя дискуссии о её будущем и направлениях реформирования.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YouGov,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 о монархии: статистика 2020–2023 гг.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786" y="3410913"/>
            <a:ext cx="20212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королевской семьи в благотворительности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здравоохранения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королевской семьи курируют организации, помогающие больным и продвигают кампании по профилактике заболеваний и улучшению услуг здравоохранения в Великобритании.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молодёжи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нацелены на образование, психологическую поддержку и создание возможностей для развития молодых людей по всей стране и за её пределами.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проекты активно содействуют защите окружающей среды и поддерживают международные кампании по борьбе с изменением климата и сохранению дикой природы.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Invictus Games и другие мероприятия способствуют реабилитации ветеранов и вовлечению общества в спортивные и социальные активности.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Великобритании остаётся формальным главой четырнадцати государств Содружества, что поддерживает символическую и историческую связь стран.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Содружества растут настроения за республиканскую форму правления, что вызывает серьезные политические обсуждения и реформы.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изменения, сохраняется уважение к традициям и историческому наследию, что способствует культурному диалогу между государствами.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 участвует в мероприятиях Содружества, укрепляя международные связи и сотрудничество в современном глобальном контексте.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бывшими колониями и Содружеством наций
</a:t>
            </a:r>
            <a:endParaRPr lang="en-US" sz="28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престолонаследия в Великобритании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престолонаследии и церемонии вступления монарха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750" y="1235525"/>
            <a:ext cx="3678750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2812" y="1235525"/>
            <a:ext cx="3678750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2874" y="1235525"/>
            <a:ext cx="3678750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Диана оказала значительное воздействие на моду 1980-х и 1990-х годов, сочетая элегантность и доступность. Её образы до сих пор вдохновляют дизайнеров и поклонников по всему миру.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Дианы Спенсер – эталон эпохи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Герцогиня известна своим утонченным стилем, который сочетает классические элементы с современными трендами, влияя на мировые модные тенденции и портя культуру шкафа современной монаршей семьи.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Элегантность Кэтрин Миддлтон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Елизавета II придерживалась узнаваемого и аккуратного стиля, ее яркие пальто и шляпки стали неотъемлемой частью официального гардероба монархии, задавая стандарты в протоколе.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Фирменный стиль Елизаветы II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королевской семьи на мировую моду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британской монархии: перспективы и реформы
</a:t>
            </a:r>
            <a:endParaRPr lang="en-US" sz="2891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2024–2025 гг.: Сокращение количества активных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Планируется уменьшение числа официальных представителей королевской семьи для оптимизации расходов и повышения эффективности их деятельности.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2026 год: Повышение прозрачности финансов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Будут введены новые стандарты отчетности по государственным тратам на содержание монархии, что повысит доверие общества и улучшит имидж института.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2027 и далее: Обсуждение конституционных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 изменения в роли монарха и развитии цифровых коммуникаций для адаптации к современным социальным требованиям и укреплению связи с гражданами.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159" y="0"/>
            <a:ext cx="4669632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остаётся важным элементом британской идентичности, сталкиваясь с необходимостью учитывать современные общественные ожидания и балансировать между наследием и инновациями.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семья: между традициями и современностью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2026-05-07T06:08:56Z</dcterms:created>
  <dcterms:modified xsi:type="dcterms:W3CDTF">2026-05-07T06:08:56Z</dcterms:modified>
</cp:coreProperties>
</file>