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внешность: базовая лексика для описания людей на английском языке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внешность и простые фразы для уверенного описания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нужна на уроках, в диалогах, при описании фотографий и коротких текстов. Простые слова помогают говорить о себе, семье и одноклассниках на уровне A1–A2 без сложных грамматических конструкций.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6 классе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семьи: основные слова на английском языке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361275" y="38975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родственники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основным словам относятся mother, father, sister, brother и parents. Их используют, когда нужно рассказать о самых близких членах семьи в коротком и понятном предложении.
</a:t>
            </a:r>
            <a:endParaRPr lang="en-US" sz="966" dirty="0"/>
          </a:p>
        </p:txBody>
      </p:sp>
      <p:sp>
        <p:nvSpPr>
          <p:cNvPr id="13" name="Text 3"/>
          <p:cNvSpPr txBox="1"/>
          <p:nvPr/>
        </p:nvSpPr>
        <p:spPr>
          <a:xfrm>
            <a:off x="4361275" y="225621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 целое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 семье в целом, используют слова family и relatives. Они помогают объединить всех родственников в одном рассказе и не перечислять каждого отдельно.
</a:t>
            </a:r>
            <a:endParaRPr lang="en-US" sz="996" dirty="0"/>
          </a:p>
        </p:txBody>
      </p:sp>
      <p:sp>
        <p:nvSpPr>
          <p:cNvPr id="14" name="Text 4"/>
          <p:cNvSpPr txBox="1"/>
          <p:nvPr/>
        </p:nvSpPr>
        <p:spPr>
          <a:xfrm>
            <a:off x="4361275" y="132298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более широкого круга родственников нужны grandmother, grandfather, aunt, uncle и cousin. Эти слова часто встречаются в описаниях семьи, праздников и семейных фотографий.
</a:t>
            </a:r>
            <a:endParaRPr lang="en-US" sz="921" dirty="0"/>
          </a:p>
        </p:txBody>
      </p:sp>
      <p:sp>
        <p:nvSpPr>
          <p:cNvPr id="15" name="Text 5"/>
          <p:cNvSpPr txBox="1"/>
          <p:nvPr/>
        </p:nvSpPr>
        <p:spPr>
          <a:xfrm>
            <a:off x="4361275" y="3189462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 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формы child — children, parent — parents, brother — brothers, sister — sisters. Такие пары помогают избежать ошибок и правильно согласовывать слова в предложении.
</a:t>
            </a:r>
            <a:endParaRPr lang="en-US" sz="940" dirty="0"/>
          </a:p>
        </p:txBody>
      </p:sp>
      <p:sp>
        <p:nvSpPr>
          <p:cNvPr id="16" name="Text 6"/>
          <p:cNvSpPr txBox="1"/>
          <p:nvPr/>
        </p:nvSpPr>
        <p:spPr>
          <a:xfrm>
            <a:off x="4361275" y="4122694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ученик использует эти названия в устной речи, тем легче ему строить простые фразы о семье. Базовая лексика запоминается через постоянное применение в заданиях.
</a:t>
            </a:r>
            <a:endParaRPr lang="en-US" sz="9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дерево и родственные связи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Поколения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дерево наглядно показывает связь между grandparents, parents и children. Благодаря такой схеме легко увидеть, как устроена семья и кто кому приходится родственником.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схема для подписей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семейном дереве размещают два или три поколения. Рядом с каждым человеком подписывают имя и родство по-английски, чтобы тренировать лексику в контексте.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кто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дереву легко определить, кто является mother, father, sister, brother, aunt, uncle или cousin. Это помогает понимать семейные связи не только по словам, но и по расположению.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для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дерева делает тему понятной даже без длинного объяснения. Ученик видит структуру семьи и быстрее запоминает новые слова через визуальное сопоставление.
</a:t>
            </a:r>
            <a:endParaRPr lang="en-US" sz="93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поколения в семье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31652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возрастную группу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начала удобно использовать слова young, teenager, adult, middle-aged и old. Они помогают быстро показать, к какой возрастной группе относится человек, не называя точные годы.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010756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родственников по возрасту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younger, older, the youngest и the oldest нужны, когда нужно сравнить членов семьи. Например, можно сказать, что брат старше сестры, а бабушка — старше родителей.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2789861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Уточняйте возраст цифрами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назвать точный возраст, используют числа и выражение years old: 11 years old, 12 years old, 13 years old. Такая форма особенно полезна в коротких ответах о себе.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3568965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семейные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my older brother и my younger sister звучат естественно и часто встречаются в учебных заданиях. Они показывают не только возраст, но и место человека в семье.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24175" y="4348070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вроде my grandparents are older than my parents помогают показать разницу между поколениями. Такие конструкции просты, но очень полезны для описания семьи на уроке.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обычно начинают описывать с самых заметных деталей, а затем переходят к уточняющим признакам и одежде.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упоминаются волосы и глаза, потому что они сразу бросаются в глаза; остальные признаки дополняют общий портрет.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1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тематической лексики по теме appearance для школьного курса английского языка
</a:t>
            </a:r>
            <a:endParaRPr lang="en-US" sz="71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внешности описываются чаще всего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Волосы: цвет, длина и форма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волос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цвета волос обычно используют blond, brown, black и red. Эти слова позволяют быстро создать простое и понятное описание человека даже на начальном уровне.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волос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 о длине, подходят long, short и medium-length. Они часто соединяются с названием цвета, поэтому описание становится точнее и звучит естественнее.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текстура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часто встречаются straight, wavy и curly. Эти слова помогают показать, как выглядят волосы, и делают описание более выразительным и конкретным.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шаблоны has got long brown hair, has short black hair и has curly blond hair. Они подходят для устных ответов и коротких письменных описаний.
</a:t>
            </a:r>
            <a:endParaRPr lang="en-US" sz="11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внешности родственников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можно кратко сравнить внешность нескольких членов семьи по главным признакам.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семье могут быть общие черты и заметные различия; это удобно показывать через короткие характеристики по нескольким признакам.
</a:t>
            </a:r>
            <a:endParaRPr lang="en-US" sz="1191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44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словарь и тематическая лексика по теме appearance
</a:t>
            </a:r>
            <a:endParaRPr lang="en-US" sz="844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181" y="1428462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3900" y="1428462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92075" y="1428462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13506" y="1428462"/>
            <a:ext cx="301388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8425" y="1428462"/>
            <a:ext cx="267900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лицо и особые приметы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глаз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глаз чаще всего используют blue eyes, green eyes, brown eyes и grey eyes. Эти слова помогают быстро обозначить заметную черту, которая сразу делает описание более конкретным.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выражение лица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выражения round face, oval face и smiling face. Они позволяют описать не только форму лица, но и общее впечатление от человека в короткой фразе.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Веснушки и ямочки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freckles и dimples часто добавляют в описание, если нужно заметить милые или отличительные детали внешности. Такие признаки хорошо работают в устных ответах и при сравнении людей.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glasses используют, когда человек носит очки. Это простой и очень частотный признак, который помогает быстро выделить человека среди других и сделать описание точнее.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приметы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scar, beard, moustache и birthmark. Эти детали особенно полезны, если нужно различить людей или составить более полное описание в учебном задании.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описания внешности человека на английском языке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построить короткое и логичное описание человека в семейном контексте.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Надо идти на 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фотографии девочка в синем T-shirt и джинсах стоит рядом с братом в светлой jacket. Оба одеты просто, поэтому сразу видно повседневный стиль. Такие детали помогают описать человека не только по лицу, но и по тому, как он выглядит в жизни.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 white hoodie и sneakers идёт в школу с рюкзаком, а рядом его сестра в red dress и hat. Одежда показывает ситуацию общения: ученикам легко сказать, что человек выглядит аккуратно, casually or formally, depending on the setting.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прогулка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прогулке мама в sweater and jeans, папа в jacket, а ребёнок в bright T-shirt. Цвета одежды помогают сделать описание точнее, а простые слова like casual clothes or school uniform make the story clear and natural for a class discussion.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как часть описания внешности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характер: разные типы слов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без лишних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appearance, students usually mention height, hair, eyes, and clothes. These words help describe a person quickly and clearly, without making the sentence too long or difficult for a sixth-grade answer.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делает описание живым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like kind, funny, friendly, calm, serious, active, and shy show personality. They help explain how a person behaves, not only how he or she looks in a family description.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соединять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good sentence can include both parts: my sister is tall and slim, and she is very friendly. Such a pattern sounds natural and gives a complete picture of the person.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Appearance tells us what a person looks like, while personality tells us what the person is like. In short descriptions, it is useful to combine both types of words for a fuller answer.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чаще всего помогают строить короткие и понятные фразы о членах семьи, одноклассниках и героях учебных диалогов.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универсальные признаки внешности и возраста; прилагательные для характера тоже важны, потому что делают описание более естественным.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лексика учебного курса английского языка для 6 класса; качественная оценка частоты по школьным упражнениям.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прилагательные для описания людей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членов семьи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850600" y="1298650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taller than и shorter than помогают быстро сравнить рост родственников. Такие фразы особенно удобны в коротких ответах: My sister is taller than me, and my brother is shorter than my father.
</a:t>
            </a:r>
            <a:endParaRPr lang="en-US" sz="795" dirty="0"/>
          </a:p>
        </p:txBody>
      </p:sp>
      <p:sp>
        <p:nvSpPr>
          <p:cNvPr id="12" name="Text 3"/>
          <p:cNvSpPr txBox="1"/>
          <p:nvPr/>
        </p:nvSpPr>
        <p:spPr>
          <a:xfrm>
            <a:off x="3850600" y="2079001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возраста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возраста подходят older than и younger than. Они позволяют показать отношения между поколениями: my grandparents are older than my parents, and my cousin is younger than my sister.
</a:t>
            </a:r>
            <a:endParaRPr lang="en-US" sz="850" dirty="0"/>
          </a:p>
        </p:txBody>
      </p:sp>
      <p:sp>
        <p:nvSpPr>
          <p:cNvPr id="13" name="Text 4"/>
          <p:cNvSpPr txBox="1"/>
          <p:nvPr/>
        </p:nvSpPr>
        <p:spPr>
          <a:xfrm>
            <a:off x="3850600" y="2859463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или нет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similar to и like описывают сходство, а different from и unlike подчёркивают различия. Эти выражения помогают сказать, что у родственников могут быть общие черты, но не одинаковая внешность.
</a:t>
            </a:r>
            <a:endParaRPr lang="en-US" sz="757" dirty="0"/>
          </a:p>
        </p:txBody>
      </p:sp>
      <p:sp>
        <p:nvSpPr>
          <p:cNvPr id="14" name="Text 5"/>
          <p:cNvSpPr txBox="1"/>
          <p:nvPr/>
        </p:nvSpPr>
        <p:spPr>
          <a:xfrm>
            <a:off x="3850600" y="3639944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семья — разные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одной семье люди могут отличаться по цвету глаз, причёске, одежде или росту. Поэтому сравнение делает описание точнее и интереснее, чем простое перечисление признаков без связки.
</a:t>
            </a:r>
            <a:endParaRPr lang="en-US" sz="810" dirty="0"/>
          </a:p>
        </p:txBody>
      </p:sp>
      <p:sp>
        <p:nvSpPr>
          <p:cNvPr id="15" name="Text 6"/>
          <p:cNvSpPr txBox="1"/>
          <p:nvPr/>
        </p:nvSpPr>
        <p:spPr>
          <a:xfrm>
            <a:off x="3850600" y="4420425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фраз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заучить готовые шаблоны: My mother and I have similar eyes. My brother is different from my father. My sister is taller than me. They are easy to remember and use.
</a:t>
            </a:r>
            <a:endParaRPr lang="en-US" sz="8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словарь и учебные упражнения по теме grammar and vocabulary.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речевые модели помогают быстро составить ответ на уроке и не забыть основные признаки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покрывают самые частые описания внешности и легко комбинируются между собой в одном коротком тексте.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речевые модели для описания семьи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описании внешности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31652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и she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правильно выбирать местоимение: he для мальчика или мужчины, she для девочки или женщины. Ошибка в местоимении делает всё описание неясным и мешает понять, о ком идёт речь.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010756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has got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Начинающие часто пишут long hair or blue eyes without has got. В учебном английском лучше использовать полную модель: she has got long hair, he has got blue eyes.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2789861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существительные нужно ставить в правильном порядке. По-английски говорят tall boy, blue eyes, short hair, а не boy tall или eyes blue, because word order matters.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3568965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не следует описывать как внешность. Лучше сказать young, 12 years old, or teenager, а потом добавить hair, eyes, height, face, and clothes to make the sentence accurate.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24175" y="4348070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повторять only tall or only nice for every family member, описание становится бедным. Лучше подбирать разные признаки для разных людей, чтобы текст звучал natural and precise.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фотография как источник деталей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38975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семейной фотографии легко понять, кто выглядит старше, кто моложе и какие поколения изображены рядом. Это помогает выбрать слова teenager, adult, young, older, and younger.
</a:t>
            </a:r>
            <a:endParaRPr lang="en-US" sz="933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32298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снимке видны jacket, dress, T-shirt, hoodie, or school uniform. Одежда подсказывает, где сделана фотография: дома, на празднике, на прогулке или в обычный школьный день.
</a:t>
            </a:r>
            <a:endParaRPr lang="en-US" sz="966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25621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 и 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лиц помогают описать людей точнее: smiling face, serious face, friendly look. Также можно заметить glasses, freckles, beard, or moustache, which make each person easier to recognise.
</a:t>
            </a:r>
            <a:endParaRPr lang="en-US" sz="908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189462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родственников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фотографии часто заметны похожие глаза, форма лица, цвет волос или улыбка. Такие детали удобно использовать, когда нужно сказать, что родственники look similar to each other.
</a:t>
            </a:r>
            <a:endParaRPr lang="en-US" sz="928" dirty="0"/>
          </a:p>
        </p:txBody>
      </p:sp>
      <p:sp>
        <p:nvSpPr>
          <p:cNvPr id="15" name="Text 6"/>
          <p:cNvSpPr txBox="1"/>
          <p:nvPr/>
        </p:nvSpPr>
        <p:spPr>
          <a:xfrm>
            <a:off x="4361275" y="4122694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фото даёт готовые идеи для короткого рассказа. Ученику остаётся назвать людей, описать внешность и добавить одно сравнение, не придумывая лишних деталей.
</a:t>
            </a:r>
            <a:endParaRPr lang="en-US" sz="9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короткое описание семьи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для устного или письменного ответа по теме family and appearance.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2776955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175" y="523600"/>
            <a:ext cx="13395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51613" y="2776955"/>
            <a:ext cx="318300" cy="2546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минимум для устного ответа по теме
</a:t>
            </a:r>
            <a:endParaRPr lang="en-US" sz="2100" dirty="0"/>
          </a:p>
        </p:txBody>
      </p:sp>
      <p:sp>
        <p:nvSpPr>
          <p:cNvPr id="14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family, parents и relatives помогают сразу назвать тему ответа. Они нужны в начале рассказа, когда ученик говорит, о ком именно идёт речь и кто входит в круг семьи.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appearance, hair и eyes позволяет перейти к описанию человека. Эти слова особенно полезны, когда нужно назвать основные признаки без сложных грамматических конструкций.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tall, short и slim помогают быстро описать фигуру и рост. Они часто встречаются в школьных заданиях и подходят почти для любого короткого ответа.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 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similar и different нужны для сравнения родственников. С их помощью можно показать, чем члены семьи похожи друг на друга и чем они отличаются.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4691263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and, but, because и also делают ответ более связным. Благодаря им предложения соединяются в небольшой, понятный текст без лишней сложности.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описание семьи сочетает родственные связи, внешность и сравнение людей. Достаточно нескольких точных слов, чтобы ответ получился ясным, грамотным и удобным для школьного урока английского языка.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семье и внешности на английском языке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2026-05-30T13:31:43Z</dcterms:created>
  <dcterms:modified xsi:type="dcterms:W3CDTF">2026-05-30T13:31:43Z</dcterms:modified>
</cp:coreProperties>
</file>