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графики: как алгебра показывает зависимости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превращает зависимости в понятные формулы и наглядные графики.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функции и графики нужны в 7 классе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записывать зависимости между величинами, а графики — быстро видеть, как меняются цена, время, расстояние, температура и другие данные без длинных вычислений.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 соответствует каждому значению x в функции.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из курса алгебры 7 класса
</a:t>
            </a:r>
            <a:endParaRPr lang="en-US" sz="1155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свойство функции: одному аргументу не может отвечать два разных результата.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записи функции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удобно рассматривать как связь между входным значением, правилом вычисления и результатом.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связывает входное значение x с выходным значением y по одному правилу.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«Функция»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точка с двумя координатами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состоит из горизонтальной оси x и вертикальной оси y. Вместе они помогают точно задавать положение точки и строить графики зависимостей.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O(0; 0) — начало координат. От неё отсчитывают все остальные точки на плоскости, поэтому она служит общей опорой для построений и сравнения значений.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парой (x; y): сначала значение по оси x, затем по оси y. Такой порядок важен, иначе точка окажется в другом месте.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координат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может обозначать конкретную ситуацию: например, время и расстояние, цену и количество, высоту и день наблюдения. Поэтому координаты часто встречаются в задачах.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функцией и таблицей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y = 2x + 1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функции постоянный шаг: при каждом увеличении x на 1 значение y возрастает на 2.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курса алгебры 7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лежат на прямой; пересечение с осью y происходит в точке (0; 1).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графику понять, растет функция или убывает
</a:t>
            </a:r>
            <a:endParaRPr lang="en-US" sz="2328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идёт вверх слева направо, функция возрастает. Это значит, что при увеличении x значения y тоже становятся больше, и зависимость меняется в одном направлении.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поднимается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идёт вниз слева направо, функция убывает. Тогда с ростом x значения y уменьшаются, и по наклону можно сразу понять характер изменения.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опускается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 показывает постоянную функцию: значение y не меняется. Чем круче наклон прямой, тем быстрее происходит изменение, и тем заметнее зависимость на рисунке.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виды зависимостей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часто можно заранее предположить, каким будет график и как он изменяется.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«Виды функций»
</a:t>
            </a:r>
            <a:endParaRPr lang="en-US" sz="117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формулы дают разные типы графиков: прямую, горизонтальную линию, параболу или гиперболу.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без вычислений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определить y при заданном x, не подставляя числа в формулу. Это удобно, когда нужно быстро получить ответ по рисунку или таблице наблюдений.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сразу увидеть, где функция больше, меньше или равна другой. Достаточно сравнить высоту точек на одном и том же значении x.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точки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осями показывают важные значения функции. По ним легко определить, где y равно нулю или чему равна функция при x = 0.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пересечения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осей, единицы измерения и масштаб делают график понятным. Без этих элементов даже правильно построенная линия может быть прочитана с ошибкой.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оформление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 течение дня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показывает не только значения, но и темп изменения: между 8:00 и 12:00 он заметнее, чем вечером.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«Функции и графики».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повышается к середине дня, затем снижается; самый большой рост наблюдается утром.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150" y="1909525"/>
            <a:ext cx="3942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0600" y="1909525"/>
            <a:ext cx="525600" cy="525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функции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145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145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значения x, которые можно подставить в формулу без ошибки. Перед вычислением проверяют, допустим ли аргумент, особенно если в выражении есть деление или корень.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060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9060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результаты y, которые реально получаются при допустимых x. Она показывает, какие ответы может принимать функция после вычислений, а не только какие значения формально записаны в формуле.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встречаются чаще всего при построении и чтении графиков. Важно сразу проверять оси, масштаб, подписи и способ соединения точек.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чтения координат, масштаба и подписей напрямую влияет на правильность вывода.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построения графиков.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функция или нет?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одному значению x определить, есть ли только один результат y.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графиков на одной координатной плоскости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видно, что одинаковое приращение x может давать разную скорость изменения y у разных функций.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линейных зависимостей.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показывает скорость изменения, а значение при x = 0 помогает сравнить начальный уровень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3600" y="1412720"/>
            <a:ext cx="2172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070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83435"/>
            <a:ext cx="434400" cy="34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функции применяются в науке и технике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описывают, как меняются путь, скорость и время у автомобиля или поезда. По графику удобно видеть, когда движение ускоряется, замедляется или становится равномерным.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Температуру, влажность и давление часто изучают как зависимости от времени. График помогает заметить дневные колебания и сравнить показатели в разные дни без длинных вычислений.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физике графики показывают связь силы тока и напряжения. По ним легче увидеть, как изменяется одна величина при изменении другой, и проверить опытные данные.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используют функции для вычислений, обработки сигналов и построения прогнозов. Математическая зависимость позволяет заранее предсказать результат по измеренным данным.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растений, изменение численности, температуры и влажности тоже описывают функциями. Такие графики помогают сравнивать наблюдения и делать аккуратные выводы по данным.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время пути до школы зависит от того, когда ученик вышел из дома. Если строить график по дням, можно заметить, в какие часы дорога занимает меньше времени, а когда появляются пробки или другие задержки. Это помогает планировать выход заранее.
</a:t>
            </a:r>
            <a:endParaRPr lang="en-US" sz="100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помогает не опоздать в школу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выполненных заданий удобно отмечать по дням недели. На графике сразу видно, где был большой рывок, а где темп снизился. Такой рисунок помогает не только контролировать работу, но и равномерно распределять нагрузку перед проверкой.
</a:t>
            </a:r>
            <a:endParaRPr lang="en-US" sz="98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становятся видимыми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сна показывает, сколько часов ученик отдыхал в разные дни и как это менялось. А график оценок за четверть помогает увидеть, где результат улучшался, а где требовалось больше внимания. Оба примера показывают, что данные можно сравнивать наглядно.
</a:t>
            </a:r>
            <a:endParaRPr lang="en-US" sz="994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оценки как две разные зависимости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графика функции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быстро определить важные свойства функции: где она начинается, где достигает крайних значений и как ведет себя на разных промежутках.
</a:t>
            </a:r>
            <a:endParaRPr lang="en-US" sz="1566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свойств графика функции.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определить ключевые свойства функции без полного перебора значений.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как основа для построения графика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заранее увидеть симметрию: одинаковые значения y получаются при противоположных x, поэтому точки удобно располагать парами.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функции y = x².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легче проверить вычисления и выбрать точки для аккуратного построения графика.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графики делают зависимость понятной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связывает величины по правилу, а график помогает увидеть это сразу. Эти умения нужны для решения задач, анализа данных и понимания многих явлений вокруг нас.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2026-05-29T21:21:40Z</dcterms:created>
  <dcterms:modified xsi:type="dcterms:W3CDTF">2026-05-29T21:21:40Z</dcterms:modified>
</cp:coreProperties>
</file>