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любовь, долг и бессилие превращают отца в трагического героя?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отца в литературе: утрата, вина и нравственный выбор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опора становится уязвимой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отец обычно воплощает защиту и порядок, но трагизм возникает тогда, когда эти основы рушатся: он теряет семью, дом, честь или уверенность в собственных решениях.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в художественном тексте часто одновременно кормилец, воспитатель и нравственный ориентир. Через него автор показывает, как личная ответственность становится частью семейной судьбы.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Отцовство как литературная и нравственная роль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экстремальных обстоятельствах эта роль усложняется: герой должен выбирать быстро, под давлением войны, бедности или внутреннего конфликта. Ошибка приобретает не только бытовой, но и нравственный масштаб.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трагичен тот образ, где любовь к детям сохраняется, но защитить их невозможно. Тогда чувство заботы сталкивается с пределами человеческой силы и рождает глубокое внутреннее поражение.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94" y="1589199"/>
            <a:ext cx="385613" cy="44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321551"/>
            <a:ext cx="432900" cy="38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01904"/>
            <a:ext cx="432900" cy="43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53992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трагедии отца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ребенка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острая форма трагедии связана с утратой ребенка. Такая потеря разрушает личный смысл жизни и делает любое последующее действие героя эмоционально надломленным.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Разлука, развод или отчуждение лишают отца привычной опоры. Он остается рядом с близкими формально, но теряет живую связь, которая раньше придавала его роли содержание.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насилие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испытания усиливают бессилие героя: он не может защитить детей, сохранить дом и вернуть прежний уклад. Историческая катастрофа становится личной драмой.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беспомощность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крах подрывает образ отца как кормильца. Герой переживает не только нужду, но и унижение от невозможности выполнить собственную семейную обязанность.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поступок самого героя приводит к утрате доверия или беде, трагедия становится особенно глубокой. Вина не исчезает даже тогда, когда исправить уже ничего нельзя.
</a:t>
            </a:r>
            <a:endParaRPr lang="en-US" sz="10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говорят вместо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стул, закрытая дверь или детская игрушка в пустой комнате сразу задают тон потери. Такие детали не объясняют чувства прямо, но заставляют читателя увидеть внутреннюю пустоту героя.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сломленного отца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дом, темный коридор и одиночная фигура на фоне пустого пространства создают образ жизни, из которой ушли тепло и смысл. Внешняя среда становится отражением душевного надлома.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вина возникает, когда поступок отца действительно приводит к семейной беде, разрыву доверия или гибели близких. Тогда трагедия имеет конкретную нравственную причину и не позволяет герою оправдаться.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как центральное переживание трагического отца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вины толкают персонажа к молчанию, самоосуждению и внутреннему одиночеству. Он перестает воспринимать себя как опору семьи и постепенно утрачивает жизненную энергию.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Мнимая вина не менее разрушительна: герой обвиняет себя в том, что не мог предотвратить. Болезнь, смерть или война становятся для него личным приговором, даже если его вины нет.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важен не сам факт ошибки, а ее длительное психологическое эхо. Именно оно превращает частный эпизод в трагедию характера и судьбы.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трагедии отца в литературных сюжетах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один сюжет соединяет несколько причин, поэтому трагедия нарастает не сразу, а через цепочку потерь и решений.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комбинированные конфликты: внешняя катастрофа усиливает внутреннюю вину и делает утрату необратимой.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сюжетам; точные количественные данные не использовались
</a:t>
            </a:r>
            <a:endParaRPr lang="en-US" sz="6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Л. Н. Толстого, М. А. Шолохова и В. Г. Распутина отец часто оказывается перед нравственным испытанием, где забота о семье сталкивается с историческими и личными потрясениями.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отца в произведениях русской литературы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А. П. Чехова и других авторов трагедия может быть тише, но не менее глубокой: герой поздно понимает цену утраченной близости и не может вернуть доверие детей.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произведениях отец раскрывается как человек, который любит, но не всегда способен защитить. Именно это сочетание привязанности и бессилия делает образ особенно человечным и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источник отцовской трагедии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войны отец связан с домом, семьей и привычным трудом. Его роль кажется устойчивой, а будущее — предсказуемым.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привычного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разрушает быт и разъединяет близких. Герой теряет контроль над собственной судьбой и больше не может защитить семью привычными средствами.
</a:t>
            </a:r>
            <a:endParaRPr lang="en-US" sz="1098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трагичен момент, когда отец узнает о гибели близких или возвращается в мир, уже лишенный прежнего смысла. В рассказе Шолохова эта боль соединена с исторической катастрофой.
</a:t>
            </a:r>
            <a:endParaRPr lang="en-US" sz="1136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военной трагедии — не восстановление прежнего мира, а необходимость жить с памятью, виной и опустошением. Так личная судьба становится нравственным испытанием.
</a:t>
            </a:r>
            <a:endParaRPr lang="en-US" sz="11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утрата меняет внутренний мир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тяжелой потери герой перестает говорить о главном и будто замыкается в себе. Молчание становится его защитой, но одновременно усиливает чувство одиночества. Внешне он продолжает жить, однако внутри будто остановилось время.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стало пусто
</a:t>
            </a:r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комната, семейные фотографии и вещи ребенка напоминают о том, что вернуть прошлое невозможно. Отец ходит по дому как по чужому пространству, где каждый предмет хранит память о разрушенной близости.
</a:t>
            </a:r>
            <a:endParaRPr lang="en-US" sz="102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прежней цели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оцепенение часто сопровождается раздражительностью и бессонницей. Герой больше не видит ясного смысла в будущем и ощущает себя отделенным от мира, который продолжает жить так, будто ничего не произошло.
</a:t>
            </a:r>
            <a:endParaRPr lang="en-US" sz="10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трагедии отца в литературных произведениях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трагедия отца проявляется через разные внешние события, но всегда ведёт к внутреннему надлому и ощущению невосполнимой потери.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отца почти всегда соединяет событие извне и психологическую катастрофу внутри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и мировой литературы о семейной утрате и нравственном выборе.
</a:t>
            </a:r>
            <a:endParaRPr lang="en-US" sz="6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50452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63565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долга и чувства как основа трагизма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перед семьёй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стремится поступить правильно и защитить близких, но само исполнение долга нередко требует жертвы. В результате благой мотив приводит к боли, которую он не может отменить.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 привязанность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детям делает решение отца особенно тяжёлым. Он действует не холодно, а из внутренней связи с семьёй, поэтому его поражение воспринимается как глубоко личное.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возникает там, где ни один вариант не обещает победы. Герой выбирает между двумя потерями и отвечает за последствия, даже если они не зависят только от него.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уязвимость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предел силы: отец может быть ответственным, честным и любящим, но всё равно остаётся бессильным перед историей, бедой или распадом семьи.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трагический сюжет отца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типичной композиции произведений о семейной утрате, войне, разрыве и позднем прозрении.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Поколенческий конфликт и разрыв между отцом и детьми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37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выстраивает отношения через требовательность и контроль. Для детей это часто означает не заботу, а давление, из-за которого доверие возникает с трудом.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358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непонимания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ценности и неумение говорить о чувствах постепенно увеличивают дистанцию. Конфликт становится тихим и затяжным, хотя внешне семья может сохранять видимость порядка.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854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какой-то момент близость исчезает: дети замыкаются, а отец остаётся один на один с собственным авторитетом, который больше не вызывает отклика.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350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осознание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раскрывается через опоздавшее понимание утраты. Герой видит, что потерял не только контакт, но и возможность изменить прошлое.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трагедии отца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переживания обычно связан не с самим событием, а с моментом, когда герой понимает необратимость произошедшего и собственную ограниченность.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путь от ожидания к внутреннему надлому; спад после пика означает либо смирение, либо эмоциональную пустоту.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схема по материалам раздела о психологических состояниях трагического отца.
</a:t>
            </a:r>
            <a:endParaRPr lang="en-US" sz="6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— возраст, когда особенно ясно воспринимаются семейные конфликты и ответственность взрослых.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легко соотносится с опытом взросления: старшеклассники видят, что любовь, долг и уязвимость могут сосуществовать в одном человеке.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адресация учебной темы к обучающимся 11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Предметы дома — пустой стул, закрытая дверь, старые часы — показывают, что семейная жизнь остановилась. Они создают ощущение отсутствия, которое сильнее прямого описания страдания.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трагедии отца в литературе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Письмо, игрушка или фотография связывают настоящее с утратой. Такие детали сохраняют память о близких и одновременно подчёркивают невозможность вернуть прежнюю близость.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отца в разных видах искусства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искусства используют собственные выразительные средства, но сохраняют общий эмоциональный центр — ответственность за близких и боль утраты.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сильнее работает через внутренний мир, кино — через образ, театр — через живое столкновение; смысл темы остаётся единым.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художественных средств в литературе, кино и театре.
</a:t>
            </a:r>
            <a:endParaRPr lang="en-US" sz="6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Любовь к детям делает его уязвимым, а долг — особенно тяжёлым. Именно поэтому конфликт между обязанностью и чувствами становится центральным.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мысль темы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Трагедия отца показывает, что нравственная сила не отменяет человеческой боли. Герой может оставаться достойным, даже если не способен предотвратить беду.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Универсальность темы в том, что она говорит не только о семье, но и о пределе человеческих возможностей перед историей, утратой и виной.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трагедия отца как нравственный и художественный 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отца в литературе раскрывает пределы человеческой силы, когда любовь не спасает от потери, а ответственность не гарантирует победы.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2026-05-23T18:58:51Z</dcterms:created>
  <dcterms:modified xsi:type="dcterms:W3CDTF">2026-05-23T18:58:51Z</dcterms:modified>
</cp:coreProperties>
</file>