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Древнейшая и древняя история человечества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человечества от первых стоянок к великим державам.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первобытного мира к цивилизациям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Древнейшая история начинается с появления Homo sapiens и жизни без государств; древняя — с первых цивилизаций и завершается падением Западной Римской империи. В центре внимания будут технологии, общество, власть, культура и связи между регионами.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реконструируют древность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следы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исследуют стоянки, погребения, орудия и следы жилищ, чтобы понять повседневную жизнь древних людей. Такие находки показывают, чем они питались, как передвигались и как организовывали пространство.
</a:t>
            </a:r>
            <a:endParaRPr lang="en-US" sz="1256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 ДНК помогают восстановить внешний облик, здоровье, родство и миграции древних популяций. Эти данные особенно важны там, где письменных источников еще не существовало или они не сохранились.
</a:t>
            </a:r>
            <a:endParaRPr lang="en-US" sz="128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ритуал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рисунки, украшения и ритуальные предметы раскрывают представления людей о мире, вере и общинной памяти. По ним можно судить не только о быте, но и о символическом мышлении.
</a:t>
            </a:r>
            <a:endParaRPr lang="en-US" sz="1336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и 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источники фиксируют законы, войны, налоги и имена правителей, поэтому особенно ценны для изучения государств. Чем древнее эпоха, тем сильнее исследователи опираются на сопоставление разных находок.
</a:t>
            </a:r>
            <a:endParaRPr lang="en-US" sz="12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Homo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представители рода Homo появились в Африке более двух миллионов лет назад. Они уже делали простейшие орудия и постепенно лучше приспосабливались к меняющимся природным условиям.
</a:t>
            </a:r>
            <a:endParaRPr lang="en-US" sz="1193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тысяч лет назад сформировался Homo sapiens. Рост мозга, развитие речи и усложнение поведения усилили способность к обучению, передаче опыта и совместным действиям.
</a:t>
            </a:r>
            <a:endParaRPr lang="en-US" sz="1193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становились точнее и разнообразнее: люди научились планировать добычу, обрабатывать материалы и использовать огонь. Это увеличило шансы на выживание и расширило возможности расселения.
</a:t>
            </a:r>
            <a:endParaRPr lang="en-US" sz="1193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общине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в группе делала общину сильнее, чем отдельного человека. Совместная охота, забота о слабых и накопление знаний постепенно создавали основы культуры и социальной организации.
</a:t>
            </a:r>
            <a:endParaRPr lang="en-US" sz="11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по Земле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 из 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Африки начался примерно 60–70 тысяч лет назад. Люди двигались за водой, пищей и более мягким климатом, осваивая новые природные зоны и адаптируясь к разным условиям.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были заселены Азия и Австралия. Для этого понадобились морские переправы, знание сезонных маршрутов и умение выживать в условиях, отличных от африканских саванн.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стала важным направлением позже, когда климатические условия изменялись и расширялись зоны обитания. Здесь люди столкнулись с холодом, крупной добычей и необходимостью более сложных орудий.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континенты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была заселена последней, через северо-восточные пути. Дальнейшее расселение шло по огромным пространствам, где каждая группа приспосабливалась к собственным климатическим и природным вызовам.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палеолита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Кочевые общины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жили в небольших мобильных группах и перемещались вслед за ресурсами. Их стоянки были временными, а выживание зависело от знания местности, сезонности и совместного труда.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огнем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защищал от холода и хищников, помогал готовить еду и собирать людей вокруг общего пространства. Он усиливал зависимость общины от опыта и взаимопомощи.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пищи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собирательство обеспечивали пищу, одежду и материалы для орудий. Каменные наконечники, скребки и рубила были главными инструментами палеолитического человека.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искусства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Пещерная живопись, украшения и ритуалы показывают, что палеолит был временем не только выживания, но и символического мышления. Культура уже помогала объединять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неолита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сделал людей менее зависимыми от случайной добычи. Возделывание растений требовало регулярного труда, но обеспечивало более предсказуемый источник пищи.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животных дало мясо, молоко, шкуры и тягловую силу. Скотоводство усилило хозяйственную устойчивость и расширило возможности обмена между общинами.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привела к появлению деревень, долговременных жилищ и запасов зерна. Люди стали вкладывать труд в постоянное пространство, а не только в добычу на день.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пищи, частная собственность и обмен сделали общество более сложным. Усилились различия в богатстве, влиянии и доступе к ресурсам, что подготовило появление неравенства.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 и неолит: сравнение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изменение хозяйства преобразило образ жизни людей, структуру поселений и распределение ресурсов.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перелом — переход от присвоения ресурсов к их производству и накоплению.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археологии и исторической науки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городов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и хозяйственный рост превращали поселение в центр власти.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выглядела ранняя Месопотамия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каналах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города росли среди каналов и храмовых комплексов, где вода, труд и учет были тесно связаны. Ур, Урук и Лагаш стали центрами, в которых управляли запасами, распределяли работы и вели записи клинописью.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мастерских Южной Месопотамии появлялись бронзовые орудия, колесо и изделия ремесленников, которые быстро обменивались между городами. Храмовое хозяйство превращало труд, урожай и торговлю в основу ранней государственности.
</a:t>
            </a:r>
            <a:endParaRPr lang="en-US" sz="13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Нил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был для Египта не просто рекой, а основой хозяйства и порядка: его разливы приносили плодородный ил, делали урожаи предсказуемыми и позволяли объединять поселения вдоль одной природной оси.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главе государства стоял фараон, чья власть считалась священной. Через него связывались управление страной, сбор налогов, организация работ и религиозные представления о мире и загробной жизни.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вечности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Пирамиды, храмы и гробницы отражали не только богатство, но и стремление увековечить порядок. Мумификация и погребальные ритуалы подчеркивали веру в продолжение жизни после смерти.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Иероглифическое письмо помогало вести учет, закреплять распоряжения и передавать религиозные тексты. Благодаря писцам государство могло управлять ресурсами, храмами и большими строительными проектами.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Инда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III тысячелетия до н. э. в долине Инда складываются крупные города с регулярной застройкой, единой системой мер и развитым ремеслом.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быт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Мохенджо-Даро и Хараппы показывает высокий уровень планировки: улицы пересекались под прямым углом, действовали водоотводы и общественные сооружения.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без 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цивилизация ослабевает, а ее письменность остается нерасшифрованной. Это затрудняет понимание политического устройства, но не отменяет значения ее достижений.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137" y="1238150"/>
            <a:ext cx="3516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Хуанхэ стала одной из колыбелей китайской цивилизации: плодородные почвы давали урожай, но частые разливы требовали сильной власти и коллективной организации труда.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Бронзовые сосуды и оружие показывают высокий уровень ремесла и военной организации. Литьё бронзы стало признаком богатства, власти и технологического мастерства ранних династий.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династиях Шан и Чжоу укреплялась традиция правления через род, ритуал и служилую знать. Такая система создала устойчивую политическую преемственность.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Китайское письмо фиксировало гадания, распоряжения и память о предках. Оно стало важнейшим инструментом управления и культурной преемственности, сохранившимся на протяжении веков.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Хуанхэ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цивилизации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 учет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превратила память общества в устойчивую систему записей. С ее помощью фиксировали налоги, договоры, списки работ и распоряжения, без чего крупное государство быстро теряло управляемость.
</a:t>
            </a:r>
            <a:endParaRPr lang="en-US" sz="1193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задавало общие правила для подданных и чиновников. Законы определяли ответственность, собственность и порядок суда, а значит, делали власть предсказуемой и признаваемой.
</a:t>
            </a:r>
            <a:endParaRPr lang="en-US" sz="1193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Сакральная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представления связывали правителя с высшим миром и придавали его власти особый смысл. Храмы, жречество и обряды укрепляли единство общества и поддерживали авторитет власти.
</a:t>
            </a:r>
            <a:endParaRPr lang="en-US" sz="1193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писцов сохраняли опыт, обучали чтению, счету и делопроизводству. Именно они обеспечивали преемственность знаний, необходимых для хозяйства, дипломатии и управления городами.
</a:t>
            </a:r>
            <a:endParaRPr lang="en-US" sz="11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и культурный обмен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Ассирийские и персидские владения показали, что империя держится не только на силе, но и на дорогах, почте, налогах и едином административном порядке.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территория, тем важнее становятся управленческие сети: именно они превращали завоевания в долговременные политические системы.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компоновка по материалам школьного курса истории Древнего мира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Греция: полисы и демократия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как мир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полис объединял город, сельскую округу и гражданскую общину. Именно в таком масштабе рождались политическое участие, чувство принадлежности и соперничество между соседними городами.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свободные граждане участвовали в народном собрании, обсуждали законы и судьбу города. Демократия здесь не была всеобщей, но стала важным опытом политической вовлеченности.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строила общество на военной подготовке, дисциплине и подчинении общему порядку. Ее пример показывает, что греческий мир не был единым и включал разные модели государства.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морская торговля связывали Грецию с побережьями Средиземного и Черного морей. Через обмен распространялись ремесленные навыки, алфавит, художественные формы и новые идеи.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эллинистической эпохи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нового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войска Александра вошли в Египет, Ближний Восток и Среднюю Азию, города начали жить в общем культурном пространстве. На рынках звучали разные языки, но греческий стал языком общения и образования.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 — центр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превратилась в символ эллинизма: здесь работали ученые, переписывались книги и собирались сведения со всего Восточного Средиземноморья. Город соединял греческую традицию с опытом Египта и Востока.
</a:t>
            </a:r>
            <a:endParaRPr lang="en-US" sz="13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Рим: от республики к империи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1574325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раннем Риме власть распределялась между магистратами, сенатом и народными собраниями. Такая система опиралась на традиции гражданской общины и постепенно расширялась вместе с завоеваниями.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60000" y="2590975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империи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длительных гражданских войн укрепилась личная власть Октавиана Августа. Формально сохранялись старые институты, но реальное управление все больше сосредотачивалось в руках императора.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1275" y="1467300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и сеть дорог обеспечили контроль над огромной территорией. Акведуки, города и право поддерживали единство государства, несмотря на различия в языках и обычаях.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35425" y="2490650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перемены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усилились кризисы, а западная часть империи стала слабеть быстрее восточной. Это подготовило конец античной политической модели на Западе.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 стал символической границей: именно тогда завершилось существование западной императорской власти и начался новый этап истории Европы.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датировка в исторической науке, падение Ромула Августула в 476 году.
</a:t>
            </a:r>
            <a:endParaRPr lang="en-US" sz="69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ознаменовал падение Западной Римской империи и переход к Средневековью.
</a:t>
            </a:r>
            <a:endParaRPr lang="en-US" sz="23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истоков к наследию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древности показывает, как человечество прошло путь от первобытных общин к городам, государствам и империям. Этот опыт создал письменность, право, торговые связи и культурное наследие, которое заметно и сегодня.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2026-07-26T13:50:56Z</dcterms:created>
  <dcterms:modified xsi:type="dcterms:W3CDTF">2026-07-26T13:50:56Z</dcterms:modified>
</cp:coreProperties>
</file>